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Do Hyeon"/>
      <p:regular r:id="rId17"/>
    </p:embeddedFont>
    <p:embeddedFont>
      <p:font typeface="Dosis Mediu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Dosis-regular.fntdata"/><Relationship Id="rId14" Type="http://schemas.openxmlformats.org/officeDocument/2006/relationships/slide" Target="slides/slide8.xml"/><Relationship Id="rId17" Type="http://schemas.openxmlformats.org/officeDocument/2006/relationships/font" Target="fonts/DoHyeon-regular.fntdata"/><Relationship Id="rId16" Type="http://schemas.openxmlformats.org/officeDocument/2006/relationships/font" Target="fonts/Dosis-bold.fntdata"/><Relationship Id="rId19" Type="http://schemas.openxmlformats.org/officeDocument/2006/relationships/font" Target="fonts/DosisMedium-bold.fntdata"/><Relationship Id="rId18" Type="http://schemas.openxmlformats.org/officeDocument/2006/relationships/font" Target="fonts/Dosi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g1f35be4b973_4_7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8" name="Google Shape;3318;g1f35be4b973_4_7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1f35be4b973_4_7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1f35be4b973_4_7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In order for people or members of communities to care for one another, they must first feel safe. In places like San Francisco, there are areas with a wide range of crime rates. Those with higher crime rates are typical areas to avoid, especially if one is looking for housing, traveling and exploring, or simply out and about.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1f35be4b973_4_7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1f35be4b973_4_7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People have trouble locating and navigating around dangerous areas as </a:t>
            </a:r>
            <a:r>
              <a:rPr b="1" lang="en">
                <a:solidFill>
                  <a:srgbClr val="666666"/>
                </a:solidFill>
              </a:rPr>
              <a:t>current crime rate tools are inadequate, inaccurate and hard to use</a:t>
            </a:r>
            <a:r>
              <a:rPr lang="en">
                <a:solidFill>
                  <a:srgbClr val="666666"/>
                </a:solidFill>
              </a:rPr>
              <a:t>. If one finds themselves in an unsafe environment, they will naturally become defensive and less likely to “care” for others.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1f35be4b973_4_7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1f35be4b973_4_7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1f35be4b973_4_7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1f35be4b973_4_7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Potential Use Case Storyboards: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Looking for a new home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Traveling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Reporting criminal activity/sighting/witnesses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1f35be4b973_4_7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1f35be4b973_4_7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A platform that…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serves as an accessible, accurate, and dynamic source of information regarding criminal activity and crime rates in a certain location/area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enables users to report/post about criminal activity to notify community members and build a sense of community.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helps community members lead a more safe lifestyle and protect each other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1f35be4b973_4_7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1f35be4b973_4_7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Primary Users: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People of all ages (that have a smart mobile device), genders, abilities, economic standings, races, etc.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Members of neighborhoods/communities (urban and suburban)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People who like to be outside, explore, and travel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People looking for a new place to live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Homeowners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Secondary Users: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Police Officers/Law Enforcement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Home/Residential Construction Companies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City Councils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Travel Agencies</a:t>
            </a:r>
            <a:endParaRPr>
              <a:solidFill>
                <a:srgbClr val="66666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>
                <a:solidFill>
                  <a:srgbClr val="666666"/>
                </a:solidFill>
              </a:rPr>
              <a:t>Homeless Shelter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20fb6cc5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20fb6cc5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Potential Use Case Storyboards: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Looking for a new home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Traveling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Reporting criminal activity/sighting/witnesses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998250" y="1319650"/>
            <a:ext cx="5224500" cy="187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43900" y="3231925"/>
            <a:ext cx="4733100" cy="442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8" name="Google Shape;58;p14"/>
          <p:cNvGrpSpPr/>
          <p:nvPr/>
        </p:nvGrpSpPr>
        <p:grpSpPr>
          <a:xfrm>
            <a:off x="-1048617" y="780311"/>
            <a:ext cx="2918562" cy="3321697"/>
            <a:chOff x="-4677642" y="780311"/>
            <a:chExt cx="2918562" cy="3321697"/>
          </a:xfrm>
        </p:grpSpPr>
        <p:sp>
          <p:nvSpPr>
            <p:cNvPr id="59" name="Google Shape;59;p14"/>
            <p:cNvSpPr/>
            <p:nvPr/>
          </p:nvSpPr>
          <p:spPr>
            <a:xfrm>
              <a:off x="-3244910" y="2290686"/>
              <a:ext cx="1435661" cy="1808333"/>
            </a:xfrm>
            <a:custGeom>
              <a:rect b="b" l="l" r="r" t="t"/>
              <a:pathLst>
                <a:path extrusionOk="0" h="55899" w="44379">
                  <a:moveTo>
                    <a:pt x="0" y="1"/>
                  </a:moveTo>
                  <a:lnTo>
                    <a:pt x="0" y="55898"/>
                  </a:lnTo>
                  <a:lnTo>
                    <a:pt x="44378" y="55898"/>
                  </a:lnTo>
                  <a:lnTo>
                    <a:pt x="43861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2568410" y="1928070"/>
              <a:ext cx="755211" cy="2050861"/>
            </a:xfrm>
            <a:custGeom>
              <a:rect b="b" l="l" r="r" t="t"/>
              <a:pathLst>
                <a:path extrusionOk="0" h="63396" w="23345">
                  <a:moveTo>
                    <a:pt x="23056" y="1"/>
                  </a:moveTo>
                  <a:cubicBezTo>
                    <a:pt x="19963" y="1"/>
                    <a:pt x="19270" y="7086"/>
                    <a:pt x="14226" y="7528"/>
                  </a:cubicBezTo>
                  <a:cubicBezTo>
                    <a:pt x="9028" y="7984"/>
                    <a:pt x="12828" y="12239"/>
                    <a:pt x="9028" y="16495"/>
                  </a:cubicBezTo>
                  <a:cubicBezTo>
                    <a:pt x="5229" y="20750"/>
                    <a:pt x="3800" y="19838"/>
                    <a:pt x="1916" y="24550"/>
                  </a:cubicBezTo>
                  <a:cubicBezTo>
                    <a:pt x="1" y="29261"/>
                    <a:pt x="2371" y="30203"/>
                    <a:pt x="1916" y="33516"/>
                  </a:cubicBezTo>
                  <a:cubicBezTo>
                    <a:pt x="1460" y="36799"/>
                    <a:pt x="5229" y="36799"/>
                    <a:pt x="7113" y="42027"/>
                  </a:cubicBezTo>
                  <a:cubicBezTo>
                    <a:pt x="8967" y="47225"/>
                    <a:pt x="11825" y="45310"/>
                    <a:pt x="12767" y="47681"/>
                  </a:cubicBezTo>
                  <a:cubicBezTo>
                    <a:pt x="13739" y="50021"/>
                    <a:pt x="19849" y="51450"/>
                    <a:pt x="19393" y="55249"/>
                  </a:cubicBezTo>
                  <a:cubicBezTo>
                    <a:pt x="18937" y="59049"/>
                    <a:pt x="23314" y="63395"/>
                    <a:pt x="23314" y="63395"/>
                  </a:cubicBezTo>
                  <a:lnTo>
                    <a:pt x="23344" y="63395"/>
                  </a:lnTo>
                  <a:lnTo>
                    <a:pt x="23344" y="20"/>
                  </a:lnTo>
                  <a:cubicBezTo>
                    <a:pt x="23246" y="7"/>
                    <a:pt x="23150" y="1"/>
                    <a:pt x="23056" y="1"/>
                  </a:cubicBezTo>
                  <a:close/>
                </a:path>
              </a:pathLst>
            </a:custGeom>
            <a:solidFill>
              <a:srgbClr val="BFB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2568385" y="1971445"/>
              <a:ext cx="755211" cy="2050861"/>
            </a:xfrm>
            <a:custGeom>
              <a:rect b="b" l="l" r="r" t="t"/>
              <a:pathLst>
                <a:path extrusionOk="0" h="63396" w="23345">
                  <a:moveTo>
                    <a:pt x="23056" y="1"/>
                  </a:moveTo>
                  <a:cubicBezTo>
                    <a:pt x="19963" y="1"/>
                    <a:pt x="19270" y="7086"/>
                    <a:pt x="14226" y="7528"/>
                  </a:cubicBezTo>
                  <a:cubicBezTo>
                    <a:pt x="9028" y="7984"/>
                    <a:pt x="12828" y="12239"/>
                    <a:pt x="9028" y="16495"/>
                  </a:cubicBezTo>
                  <a:cubicBezTo>
                    <a:pt x="5229" y="20750"/>
                    <a:pt x="3800" y="19838"/>
                    <a:pt x="1916" y="24550"/>
                  </a:cubicBezTo>
                  <a:cubicBezTo>
                    <a:pt x="1" y="29261"/>
                    <a:pt x="2371" y="30203"/>
                    <a:pt x="1916" y="33516"/>
                  </a:cubicBezTo>
                  <a:cubicBezTo>
                    <a:pt x="1460" y="36799"/>
                    <a:pt x="5229" y="36799"/>
                    <a:pt x="7113" y="42027"/>
                  </a:cubicBezTo>
                  <a:cubicBezTo>
                    <a:pt x="8967" y="47225"/>
                    <a:pt x="11825" y="45310"/>
                    <a:pt x="12767" y="47681"/>
                  </a:cubicBezTo>
                  <a:cubicBezTo>
                    <a:pt x="13739" y="50021"/>
                    <a:pt x="19849" y="51450"/>
                    <a:pt x="19393" y="55249"/>
                  </a:cubicBezTo>
                  <a:cubicBezTo>
                    <a:pt x="18937" y="59049"/>
                    <a:pt x="23314" y="63395"/>
                    <a:pt x="23314" y="63395"/>
                  </a:cubicBezTo>
                  <a:lnTo>
                    <a:pt x="23344" y="63395"/>
                  </a:lnTo>
                  <a:lnTo>
                    <a:pt x="23344" y="20"/>
                  </a:lnTo>
                  <a:cubicBezTo>
                    <a:pt x="23246" y="7"/>
                    <a:pt x="23150" y="1"/>
                    <a:pt x="23056" y="1"/>
                  </a:cubicBezTo>
                  <a:close/>
                </a:path>
              </a:pathLst>
            </a:custGeom>
            <a:solidFill>
              <a:srgbClr val="BFB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14"/>
            <p:cNvGrpSpPr/>
            <p:nvPr/>
          </p:nvGrpSpPr>
          <p:grpSpPr>
            <a:xfrm>
              <a:off x="-4353129" y="780311"/>
              <a:ext cx="775850" cy="319589"/>
              <a:chOff x="2149321" y="1211611"/>
              <a:chExt cx="775850" cy="319589"/>
            </a:xfrm>
          </p:grpSpPr>
          <p:sp>
            <p:nvSpPr>
              <p:cNvPr id="63" name="Google Shape;63;p14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14"/>
            <p:cNvGrpSpPr/>
            <p:nvPr/>
          </p:nvGrpSpPr>
          <p:grpSpPr>
            <a:xfrm>
              <a:off x="-4677642" y="873708"/>
              <a:ext cx="1435695" cy="2034499"/>
              <a:chOff x="1824808" y="1305008"/>
              <a:chExt cx="1435695" cy="2034499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" name="Google Shape;68;p14"/>
            <p:cNvSpPr/>
            <p:nvPr/>
          </p:nvSpPr>
          <p:spPr>
            <a:xfrm>
              <a:off x="-2724446" y="1426330"/>
              <a:ext cx="910297" cy="909585"/>
            </a:xfrm>
            <a:custGeom>
              <a:rect b="b" l="l" r="r" t="t"/>
              <a:pathLst>
                <a:path extrusionOk="0" h="28117" w="28139">
                  <a:moveTo>
                    <a:pt x="28138" y="1"/>
                  </a:moveTo>
                  <a:lnTo>
                    <a:pt x="80" y="28059"/>
                  </a:lnTo>
                  <a:lnTo>
                    <a:pt x="80" y="28059"/>
                  </a:lnTo>
                  <a:cubicBezTo>
                    <a:pt x="609" y="27899"/>
                    <a:pt x="4209" y="27848"/>
                    <a:pt x="8664" y="27848"/>
                  </a:cubicBezTo>
                  <a:cubicBezTo>
                    <a:pt x="16930" y="27848"/>
                    <a:pt x="28138" y="28026"/>
                    <a:pt x="28138" y="28026"/>
                  </a:cubicBezTo>
                  <a:lnTo>
                    <a:pt x="28138" y="1"/>
                  </a:lnTo>
                  <a:close/>
                  <a:moveTo>
                    <a:pt x="80" y="28059"/>
                  </a:moveTo>
                  <a:lnTo>
                    <a:pt x="80" y="28059"/>
                  </a:lnTo>
                  <a:cubicBezTo>
                    <a:pt x="21" y="28077"/>
                    <a:pt x="0" y="28096"/>
                    <a:pt x="22" y="28117"/>
                  </a:cubicBezTo>
                  <a:lnTo>
                    <a:pt x="80" y="280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-4677642" y="1144131"/>
              <a:ext cx="273390" cy="673883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-3986364" y="2648424"/>
              <a:ext cx="678509" cy="259835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-4677642" y="2907233"/>
              <a:ext cx="1435661" cy="1183913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-4585215" y="3249443"/>
              <a:ext cx="1268508" cy="216357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-4525204" y="3209134"/>
              <a:ext cx="1133770" cy="2067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-4479007" y="3250414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-4340350" y="3250414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-4201693" y="3250414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-4064039" y="3250414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-3471077" y="3249443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-3610704" y="3249443"/>
              <a:ext cx="46228" cy="217327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3749361" y="3249443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-3888017" y="3249443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-4558655" y="3545423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-3440602" y="3545423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-4011922" y="3545423"/>
              <a:ext cx="106237" cy="54477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-4358046" y="3626042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-4211528" y="3626042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-3799505" y="3626042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-3652987" y="3626042"/>
              <a:ext cx="106205" cy="226191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4491785" y="2947543"/>
              <a:ext cx="1090518" cy="225221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-4491785" y="1656443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-4097458" y="1656443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-3702160" y="1656443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-4491785" y="2254323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-4097458" y="2254323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-3702160" y="2254323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-4491785" y="164463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-4491785" y="1719366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-4491785" y="179409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-4491785" y="1868828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-4491785" y="1945532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-4491785" y="2020263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-4491785" y="2094994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4106322" y="164463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-4106322" y="1719366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-4106322" y="179409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-4106322" y="1868828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-4106322" y="1945532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-4106322" y="2020263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-4106322" y="2094994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-3706107" y="164463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-3706107" y="1719366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-3706107" y="179409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-3706107" y="1868828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3706107" y="1945532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-3706107" y="2020263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-3706107" y="2094994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-4491785" y="224251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-4491785" y="2317246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-4491785" y="2392948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-4491785" y="246767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-4491785" y="254241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-4491785" y="2618144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4491785" y="269287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-4106322" y="224251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-4106322" y="2317246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4106322" y="2392948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-4106322" y="246767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4106322" y="254241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-4106322" y="2618144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-4106322" y="269287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-3706107" y="224251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-3706107" y="2317246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-3706107" y="2392948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3706107" y="246767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3706107" y="254241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3706107" y="2618144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-3706107" y="269287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-4096488" y="1177550"/>
              <a:ext cx="854525" cy="784714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3557616" y="1236558"/>
              <a:ext cx="256665" cy="214383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4089597" y="1158883"/>
              <a:ext cx="36426" cy="44287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4102375" y="1141187"/>
              <a:ext cx="31477" cy="53119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-4126962" y="1224750"/>
              <a:ext cx="52148" cy="18537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-3941105" y="1303784"/>
              <a:ext cx="52148" cy="18148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-3900796" y="1370783"/>
              <a:ext cx="52148" cy="17307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-4034535" y="1237529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-3941105" y="1251019"/>
              <a:ext cx="24618" cy="47522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-3794587" y="1356516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-3316697" y="1308119"/>
              <a:ext cx="53119" cy="14008"/>
            </a:xfrm>
            <a:custGeom>
              <a:rect b="b" l="l" r="r" t="t"/>
              <a:pathLst>
                <a:path extrusionOk="0" h="433" w="1642">
                  <a:moveTo>
                    <a:pt x="808" y="1"/>
                  </a:moveTo>
                  <a:cubicBezTo>
                    <a:pt x="355" y="1"/>
                    <a:pt x="0" y="159"/>
                    <a:pt x="0" y="159"/>
                  </a:cubicBezTo>
                  <a:cubicBezTo>
                    <a:pt x="436" y="366"/>
                    <a:pt x="771" y="433"/>
                    <a:pt x="1020" y="433"/>
                  </a:cubicBezTo>
                  <a:cubicBezTo>
                    <a:pt x="1467" y="433"/>
                    <a:pt x="1642" y="220"/>
                    <a:pt x="1642" y="220"/>
                  </a:cubicBezTo>
                  <a:cubicBezTo>
                    <a:pt x="1364" y="53"/>
                    <a:pt x="1070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3369785" y="1254028"/>
              <a:ext cx="53119" cy="14266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3403333" y="1268036"/>
              <a:ext cx="38496" cy="38399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-3535358" y="1334905"/>
              <a:ext cx="37752" cy="37494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-3505983" y="1221806"/>
              <a:ext cx="30927" cy="52148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-3479941" y="1406692"/>
              <a:ext cx="31509" cy="53119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-3360209" y="1487311"/>
              <a:ext cx="31735" cy="52148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3372729" y="1606299"/>
              <a:ext cx="30441" cy="53183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-3566480" y="1448717"/>
              <a:ext cx="48234" cy="21901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-3407151" y="1514745"/>
              <a:ext cx="49172" cy="22742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-3240000" y="1421400"/>
              <a:ext cx="1480920" cy="870280"/>
            </a:xfrm>
            <a:custGeom>
              <a:rect b="b" l="l" r="r" t="t"/>
              <a:pathLst>
                <a:path extrusionOk="0" h="26902" w="44075">
                  <a:moveTo>
                    <a:pt x="44074" y="1"/>
                  </a:moveTo>
                  <a:lnTo>
                    <a:pt x="0" y="366"/>
                  </a:lnTo>
                  <a:lnTo>
                    <a:pt x="0" y="26871"/>
                  </a:lnTo>
                  <a:lnTo>
                    <a:pt x="42645" y="26901"/>
                  </a:lnTo>
                  <a:lnTo>
                    <a:pt x="44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3135758" y="1726257"/>
              <a:ext cx="296973" cy="397290"/>
            </a:xfrm>
            <a:custGeom>
              <a:rect b="b" l="l" r="r" t="t"/>
              <a:pathLst>
                <a:path extrusionOk="0" h="12281" w="9180">
                  <a:moveTo>
                    <a:pt x="0" y="1"/>
                  </a:moveTo>
                  <a:lnTo>
                    <a:pt x="0" y="7691"/>
                  </a:lnTo>
                  <a:cubicBezTo>
                    <a:pt x="0" y="10244"/>
                    <a:pt x="2037" y="12280"/>
                    <a:pt x="4590" y="12280"/>
                  </a:cubicBezTo>
                  <a:cubicBezTo>
                    <a:pt x="7143" y="12280"/>
                    <a:pt x="9180" y="10244"/>
                    <a:pt x="9180" y="7691"/>
                  </a:cubicBezTo>
                  <a:lnTo>
                    <a:pt x="9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3165262" y="1617104"/>
              <a:ext cx="346145" cy="109181"/>
            </a:xfrm>
            <a:custGeom>
              <a:rect b="b" l="l" r="r" t="t"/>
              <a:pathLst>
                <a:path extrusionOk="0" h="3375" w="10700">
                  <a:moveTo>
                    <a:pt x="5502" y="1"/>
                  </a:moveTo>
                  <a:lnTo>
                    <a:pt x="0" y="3375"/>
                  </a:lnTo>
                  <a:lnTo>
                    <a:pt x="10700" y="337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3135758" y="1726257"/>
              <a:ext cx="296973" cy="53119"/>
            </a:xfrm>
            <a:custGeom>
              <a:rect b="b" l="l" r="r" t="t"/>
              <a:pathLst>
                <a:path extrusionOk="0" h="1642" w="9180">
                  <a:moveTo>
                    <a:pt x="0" y="1"/>
                  </a:moveTo>
                  <a:lnTo>
                    <a:pt x="9180" y="1642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-3145592" y="1924892"/>
              <a:ext cx="316642" cy="39370"/>
            </a:xfrm>
            <a:custGeom>
              <a:rect b="b" l="l" r="r" t="t"/>
              <a:pathLst>
                <a:path extrusionOk="0" h="1217" w="9788">
                  <a:moveTo>
                    <a:pt x="0" y="0"/>
                  </a:moveTo>
                  <a:lnTo>
                    <a:pt x="0" y="1216"/>
                  </a:lnTo>
                  <a:lnTo>
                    <a:pt x="9788" y="1216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3246884" y="1942588"/>
              <a:ext cx="126877" cy="350092"/>
            </a:xfrm>
            <a:custGeom>
              <a:rect b="b" l="l" r="r" t="t"/>
              <a:pathLst>
                <a:path extrusionOk="0" h="10822" w="3922">
                  <a:moveTo>
                    <a:pt x="3557" y="1"/>
                  </a:moveTo>
                  <a:lnTo>
                    <a:pt x="1" y="10700"/>
                  </a:lnTo>
                  <a:lnTo>
                    <a:pt x="365" y="10821"/>
                  </a:lnTo>
                  <a:lnTo>
                    <a:pt x="3922" y="122"/>
                  </a:lnTo>
                  <a:lnTo>
                    <a:pt x="35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-2838807" y="1942588"/>
              <a:ext cx="125906" cy="351062"/>
            </a:xfrm>
            <a:custGeom>
              <a:rect b="b" l="l" r="r" t="t"/>
              <a:pathLst>
                <a:path extrusionOk="0" h="10852" w="3892">
                  <a:moveTo>
                    <a:pt x="366" y="1"/>
                  </a:moveTo>
                  <a:lnTo>
                    <a:pt x="1" y="122"/>
                  </a:lnTo>
                  <a:lnTo>
                    <a:pt x="3527" y="10852"/>
                  </a:lnTo>
                  <a:lnTo>
                    <a:pt x="3891" y="10730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-2998104" y="1950450"/>
              <a:ext cx="11840" cy="341260"/>
            </a:xfrm>
            <a:custGeom>
              <a:rect b="b" l="l" r="r" t="t"/>
              <a:pathLst>
                <a:path extrusionOk="0" h="10549" w="366">
                  <a:moveTo>
                    <a:pt x="1" y="1"/>
                  </a:moveTo>
                  <a:lnTo>
                    <a:pt x="1" y="10548"/>
                  </a:lnTo>
                  <a:lnTo>
                    <a:pt x="365" y="1054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3078723" y="251785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3110200" y="2517855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2878146" y="2517855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-3130840" y="2939681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1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-3100366" y="2657483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0"/>
                  </a:moveTo>
                  <a:lnTo>
                    <a:pt x="1" y="243"/>
                  </a:lnTo>
                  <a:lnTo>
                    <a:pt x="7539" y="24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3105283" y="2642731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0"/>
                  </a:moveTo>
                  <a:lnTo>
                    <a:pt x="1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-3099395" y="2826614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0"/>
                  </a:moveTo>
                  <a:lnTo>
                    <a:pt x="1" y="243"/>
                  </a:lnTo>
                  <a:lnTo>
                    <a:pt x="7509" y="243"/>
                  </a:lnTo>
                  <a:lnTo>
                    <a:pt x="75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3106254" y="2810859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3110200" y="2509962"/>
              <a:ext cx="264526" cy="24618"/>
            </a:xfrm>
            <a:custGeom>
              <a:rect b="b" l="l" r="r" t="t"/>
              <a:pathLst>
                <a:path extrusionOk="0" h="761" w="8177">
                  <a:moveTo>
                    <a:pt x="1" y="1"/>
                  </a:moveTo>
                  <a:lnTo>
                    <a:pt x="1" y="761"/>
                  </a:lnTo>
                  <a:lnTo>
                    <a:pt x="8177" y="761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624417" y="251785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2656897" y="2517855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2423840" y="2517855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2676534" y="2940684"/>
              <a:ext cx="305837" cy="31477"/>
            </a:xfrm>
            <a:custGeom>
              <a:rect b="b" l="l" r="r" t="t"/>
              <a:pathLst>
                <a:path extrusionOk="0" h="973" w="9454">
                  <a:moveTo>
                    <a:pt x="0" y="0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2646060" y="2658453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0" y="1"/>
                  </a:moveTo>
                  <a:lnTo>
                    <a:pt x="0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2651980" y="2641728"/>
              <a:ext cx="243919" cy="7926"/>
            </a:xfrm>
            <a:custGeom>
              <a:rect b="b" l="l" r="r" t="t"/>
              <a:pathLst>
                <a:path extrusionOk="0" h="245" w="7540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2646060" y="2827585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1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2651980" y="2810859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9" y="214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655894" y="2509962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0" y="1"/>
                  </a:moveTo>
                  <a:lnTo>
                    <a:pt x="0" y="761"/>
                  </a:lnTo>
                  <a:lnTo>
                    <a:pt x="8146" y="761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2171113" y="2517855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2201588" y="2517855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1969534" y="2517855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2223231" y="2939681"/>
              <a:ext cx="306807" cy="32479"/>
            </a:xfrm>
            <a:custGeom>
              <a:rect b="b" l="l" r="r" t="t"/>
              <a:pathLst>
                <a:path extrusionOk="0" h="1004" w="9484">
                  <a:moveTo>
                    <a:pt x="0" y="1"/>
                  </a:moveTo>
                  <a:lnTo>
                    <a:pt x="0" y="1004"/>
                  </a:lnTo>
                  <a:lnTo>
                    <a:pt x="9484" y="1004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2192756" y="2658453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2197674" y="2642731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2191753" y="2826614"/>
              <a:ext cx="242884" cy="7893"/>
            </a:xfrm>
            <a:custGeom>
              <a:rect b="b" l="l" r="r" t="t"/>
              <a:pathLst>
                <a:path extrusionOk="0" h="244" w="7508">
                  <a:moveTo>
                    <a:pt x="0" y="0"/>
                  </a:moveTo>
                  <a:lnTo>
                    <a:pt x="0" y="243"/>
                  </a:lnTo>
                  <a:lnTo>
                    <a:pt x="7508" y="24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2198644" y="2811862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0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-2202591" y="2510965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0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-3078723" y="311276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-3110200" y="3112760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-2878146" y="3112760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-3131843" y="3535588"/>
              <a:ext cx="306840" cy="31509"/>
            </a:xfrm>
            <a:custGeom>
              <a:rect b="b" l="l" r="r" t="t"/>
              <a:pathLst>
                <a:path extrusionOk="0" h="974" w="9485">
                  <a:moveTo>
                    <a:pt x="1" y="0"/>
                  </a:moveTo>
                  <a:lnTo>
                    <a:pt x="1" y="973"/>
                  </a:lnTo>
                  <a:lnTo>
                    <a:pt x="9484" y="973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-3100366" y="3253357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-3106254" y="3237635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-3100366" y="3422489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4"/>
                  </a:lnTo>
                  <a:lnTo>
                    <a:pt x="7539" y="21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-3105283" y="3406766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-3110200" y="3105869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1" y="1"/>
                  </a:moveTo>
                  <a:lnTo>
                    <a:pt x="1" y="760"/>
                  </a:lnTo>
                  <a:lnTo>
                    <a:pt x="8147" y="760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-2624417" y="311276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-2656897" y="3112760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-2423840" y="3112760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-2677537" y="3535588"/>
              <a:ext cx="305837" cy="32479"/>
            </a:xfrm>
            <a:custGeom>
              <a:rect b="b" l="l" r="r" t="t"/>
              <a:pathLst>
                <a:path extrusionOk="0" h="1004" w="9454">
                  <a:moveTo>
                    <a:pt x="1" y="0"/>
                  </a:moveTo>
                  <a:lnTo>
                    <a:pt x="1" y="1003"/>
                  </a:lnTo>
                  <a:lnTo>
                    <a:pt x="9454" y="100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-2647062" y="3254360"/>
              <a:ext cx="243919" cy="6923"/>
            </a:xfrm>
            <a:custGeom>
              <a:rect b="b" l="l" r="r" t="t"/>
              <a:pathLst>
                <a:path extrusionOk="0" h="214" w="7540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-2651980" y="3237635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3"/>
                  </a:lnTo>
                  <a:lnTo>
                    <a:pt x="7509" y="213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-2646060" y="3423492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0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-2650977" y="3406766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1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-2656897" y="3105869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-2171113" y="3112760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-2201588" y="3112760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-1969534" y="3112760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-2223231" y="3535588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0"/>
                  </a:moveTo>
                  <a:lnTo>
                    <a:pt x="0" y="973"/>
                  </a:lnTo>
                  <a:lnTo>
                    <a:pt x="9454" y="97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2192756" y="3253357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-2197674" y="3238605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8" y="21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-2192756" y="3422489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-2197674" y="3406766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-2202591" y="3105869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-2267872" y="1866925"/>
              <a:ext cx="367785" cy="367785"/>
            </a:xfrm>
            <a:custGeom>
              <a:rect b="b" l="l" r="r" t="t"/>
              <a:pathLst>
                <a:path extrusionOk="0" h="10244" w="10244">
                  <a:moveTo>
                    <a:pt x="5137" y="0"/>
                  </a:moveTo>
                  <a:cubicBezTo>
                    <a:pt x="2280" y="0"/>
                    <a:pt x="0" y="2280"/>
                    <a:pt x="0" y="5137"/>
                  </a:cubicBezTo>
                  <a:cubicBezTo>
                    <a:pt x="0" y="7964"/>
                    <a:pt x="2280" y="10243"/>
                    <a:pt x="5137" y="10243"/>
                  </a:cubicBezTo>
                  <a:cubicBezTo>
                    <a:pt x="7964" y="10243"/>
                    <a:pt x="10244" y="7964"/>
                    <a:pt x="10244" y="5137"/>
                  </a:cubicBezTo>
                  <a:cubicBezTo>
                    <a:pt x="10244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-2091465" y="1868828"/>
              <a:ext cx="21674" cy="366817"/>
            </a:xfrm>
            <a:custGeom>
              <a:rect b="b" l="l" r="r" t="t"/>
              <a:pathLst>
                <a:path extrusionOk="0" h="11339" w="670">
                  <a:moveTo>
                    <a:pt x="0" y="1"/>
                  </a:moveTo>
                  <a:lnTo>
                    <a:pt x="0" y="11338"/>
                  </a:lnTo>
                  <a:lnTo>
                    <a:pt x="669" y="11338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-2263540" y="2041906"/>
              <a:ext cx="366784" cy="20672"/>
            </a:xfrm>
            <a:custGeom>
              <a:rect b="b" l="l" r="r" t="t"/>
              <a:pathLst>
                <a:path extrusionOk="0" h="639" w="11338">
                  <a:moveTo>
                    <a:pt x="0" y="1"/>
                  </a:moveTo>
                  <a:lnTo>
                    <a:pt x="0" y="639"/>
                  </a:lnTo>
                  <a:lnTo>
                    <a:pt x="11338" y="639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-2925346" y="3632933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-2477931" y="3632933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4"/>
          <p:cNvGrpSpPr/>
          <p:nvPr/>
        </p:nvGrpSpPr>
        <p:grpSpPr>
          <a:xfrm>
            <a:off x="7302880" y="292581"/>
            <a:ext cx="3171263" cy="3809426"/>
            <a:chOff x="1626080" y="-4107569"/>
            <a:chExt cx="3171263" cy="3809426"/>
          </a:xfrm>
        </p:grpSpPr>
        <p:sp>
          <p:nvSpPr>
            <p:cNvPr id="226" name="Google Shape;226;p14"/>
            <p:cNvSpPr/>
            <p:nvPr/>
          </p:nvSpPr>
          <p:spPr>
            <a:xfrm>
              <a:off x="4255543" y="-3010187"/>
              <a:ext cx="308781" cy="229135"/>
            </a:xfrm>
            <a:custGeom>
              <a:rect b="b" l="l" r="r" t="t"/>
              <a:pathLst>
                <a:path extrusionOk="0" h="7083" w="9545">
                  <a:moveTo>
                    <a:pt x="790" y="1"/>
                  </a:moveTo>
                  <a:lnTo>
                    <a:pt x="0" y="7083"/>
                  </a:lnTo>
                  <a:lnTo>
                    <a:pt x="9544" y="7083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4476792" y="-2948235"/>
              <a:ext cx="308781" cy="228165"/>
            </a:xfrm>
            <a:custGeom>
              <a:rect b="b" l="l" r="r" t="t"/>
              <a:pathLst>
                <a:path extrusionOk="0" h="7053" w="9545">
                  <a:moveTo>
                    <a:pt x="790" y="1"/>
                  </a:moveTo>
                  <a:lnTo>
                    <a:pt x="0" y="7052"/>
                  </a:lnTo>
                  <a:lnTo>
                    <a:pt x="9544" y="7052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3925141" y="-3493966"/>
              <a:ext cx="393344" cy="980367"/>
            </a:xfrm>
            <a:custGeom>
              <a:rect b="b" l="l" r="r" t="t"/>
              <a:pathLst>
                <a:path extrusionOk="0" h="30305" w="12159">
                  <a:moveTo>
                    <a:pt x="0" y="0"/>
                  </a:moveTo>
                  <a:lnTo>
                    <a:pt x="0" y="30304"/>
                  </a:lnTo>
                  <a:lnTo>
                    <a:pt x="12158" y="30304"/>
                  </a:lnTo>
                  <a:lnTo>
                    <a:pt x="12158" y="20760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519006" y="-3493966"/>
              <a:ext cx="406154" cy="712897"/>
            </a:xfrm>
            <a:custGeom>
              <a:rect b="b" l="l" r="r" t="t"/>
              <a:pathLst>
                <a:path extrusionOk="0" h="22037" w="12555">
                  <a:moveTo>
                    <a:pt x="12554" y="0"/>
                  </a:moveTo>
                  <a:lnTo>
                    <a:pt x="1" y="7599"/>
                  </a:lnTo>
                  <a:lnTo>
                    <a:pt x="1" y="22037"/>
                  </a:lnTo>
                  <a:lnTo>
                    <a:pt x="12554" y="22037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042155" y="-3199959"/>
              <a:ext cx="169158" cy="344172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55762" y="-2858752"/>
              <a:ext cx="1435661" cy="1808333"/>
            </a:xfrm>
            <a:custGeom>
              <a:rect b="b" l="l" r="r" t="t"/>
              <a:pathLst>
                <a:path extrusionOk="0" h="55899" w="44379">
                  <a:moveTo>
                    <a:pt x="1" y="1"/>
                  </a:moveTo>
                  <a:lnTo>
                    <a:pt x="1" y="55898"/>
                  </a:lnTo>
                  <a:lnTo>
                    <a:pt x="44379" y="55898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359709" y="-1060225"/>
              <a:ext cx="1437634" cy="749291"/>
            </a:xfrm>
            <a:custGeom>
              <a:rect b="b" l="l" r="r" t="t"/>
              <a:pathLst>
                <a:path extrusionOk="0" h="23162" w="44440">
                  <a:moveTo>
                    <a:pt x="1" y="0"/>
                  </a:moveTo>
                  <a:lnTo>
                    <a:pt x="1" y="23162"/>
                  </a:lnTo>
                  <a:lnTo>
                    <a:pt x="44439" y="23162"/>
                  </a:lnTo>
                  <a:lnTo>
                    <a:pt x="44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2766" y="-2658143"/>
              <a:ext cx="319586" cy="478877"/>
            </a:xfrm>
            <a:custGeom>
              <a:rect b="b" l="l" r="r" t="t"/>
              <a:pathLst>
                <a:path extrusionOk="0" h="14803" w="9879">
                  <a:moveTo>
                    <a:pt x="0" y="0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542622" y="-2254013"/>
              <a:ext cx="407092" cy="148519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6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6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49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3592766" y="-2658143"/>
              <a:ext cx="184880" cy="405151"/>
            </a:xfrm>
            <a:custGeom>
              <a:rect b="b" l="l" r="r" t="t"/>
              <a:pathLst>
                <a:path extrusionOk="0" h="12524" w="5715">
                  <a:moveTo>
                    <a:pt x="0" y="0"/>
                  </a:moveTo>
                  <a:lnTo>
                    <a:pt x="0" y="12523"/>
                  </a:lnTo>
                  <a:lnTo>
                    <a:pt x="1976" y="12523"/>
                  </a:lnTo>
                  <a:lnTo>
                    <a:pt x="395" y="4924"/>
                  </a:lnTo>
                  <a:cubicBezTo>
                    <a:pt x="5715" y="4560"/>
                    <a:pt x="4955" y="0"/>
                    <a:pt x="4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728447" y="-2658143"/>
              <a:ext cx="183910" cy="405151"/>
            </a:xfrm>
            <a:custGeom>
              <a:rect b="b" l="l" r="r" t="t"/>
              <a:pathLst>
                <a:path extrusionOk="0" h="12524" w="5685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685" y="12523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3550483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3593737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637022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680276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722559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65812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809098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852351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3894634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7920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524926" y="-2734847"/>
              <a:ext cx="449374" cy="82622"/>
            </a:xfrm>
            <a:custGeom>
              <a:rect b="b" l="l" r="r" t="t"/>
              <a:pathLst>
                <a:path extrusionOk="0" h="2554" w="13891">
                  <a:moveTo>
                    <a:pt x="11307" y="0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244705" y="-2658143"/>
              <a:ext cx="319618" cy="478877"/>
            </a:xfrm>
            <a:custGeom>
              <a:rect b="b" l="l" r="r" t="t"/>
              <a:pathLst>
                <a:path extrusionOk="0" h="14803" w="9880">
                  <a:moveTo>
                    <a:pt x="1" y="0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193590" y="-2254013"/>
              <a:ext cx="407092" cy="148519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9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9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52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244705" y="-2658143"/>
              <a:ext cx="183910" cy="405151"/>
            </a:xfrm>
            <a:custGeom>
              <a:rect b="b" l="l" r="r" t="t"/>
              <a:pathLst>
                <a:path extrusionOk="0" h="12524" w="5685">
                  <a:moveTo>
                    <a:pt x="1" y="0"/>
                  </a:moveTo>
                  <a:lnTo>
                    <a:pt x="1" y="12523"/>
                  </a:lnTo>
                  <a:lnTo>
                    <a:pt x="1976" y="12523"/>
                  </a:lnTo>
                  <a:lnTo>
                    <a:pt x="365" y="4924"/>
                  </a:lnTo>
                  <a:cubicBezTo>
                    <a:pt x="5685" y="4560"/>
                    <a:pt x="4925" y="0"/>
                    <a:pt x="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379415" y="-2658143"/>
              <a:ext cx="184913" cy="405151"/>
            </a:xfrm>
            <a:custGeom>
              <a:rect b="b" l="l" r="r" t="t"/>
              <a:pathLst>
                <a:path extrusionOk="0" h="12524" w="5716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715" y="12523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02422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245708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287991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331244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374497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417783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460066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503319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546605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589859" y="-2658143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592766" y="-1871494"/>
              <a:ext cx="319586" cy="478909"/>
            </a:xfrm>
            <a:custGeom>
              <a:rect b="b" l="l" r="r" t="t"/>
              <a:pathLst>
                <a:path extrusionOk="0" h="14804" w="9879">
                  <a:moveTo>
                    <a:pt x="0" y="1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542622" y="-1467332"/>
              <a:ext cx="407092" cy="148519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6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49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592766" y="-1871494"/>
              <a:ext cx="184880" cy="405151"/>
            </a:xfrm>
            <a:custGeom>
              <a:rect b="b" l="l" r="r" t="t"/>
              <a:pathLst>
                <a:path extrusionOk="0" h="12524" w="5715">
                  <a:moveTo>
                    <a:pt x="0" y="1"/>
                  </a:moveTo>
                  <a:lnTo>
                    <a:pt x="0" y="12524"/>
                  </a:lnTo>
                  <a:lnTo>
                    <a:pt x="1976" y="12524"/>
                  </a:lnTo>
                  <a:lnTo>
                    <a:pt x="395" y="4925"/>
                  </a:lnTo>
                  <a:cubicBezTo>
                    <a:pt x="5715" y="4560"/>
                    <a:pt x="4955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728447" y="-1871494"/>
              <a:ext cx="183910" cy="405151"/>
            </a:xfrm>
            <a:custGeom>
              <a:rect b="b" l="l" r="r" t="t"/>
              <a:pathLst>
                <a:path extrusionOk="0" h="12524" w="5685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685" y="12524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3550483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593737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3637022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3680276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722559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3765812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3809098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852351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894634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937920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524926" y="-1948198"/>
              <a:ext cx="449374" cy="82654"/>
            </a:xfrm>
            <a:custGeom>
              <a:rect b="b" l="l" r="r" t="t"/>
              <a:pathLst>
                <a:path extrusionOk="0" h="2555" w="13891">
                  <a:moveTo>
                    <a:pt x="11307" y="1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244705" y="-1871494"/>
              <a:ext cx="319618" cy="478909"/>
            </a:xfrm>
            <a:custGeom>
              <a:rect b="b" l="l" r="r" t="t"/>
              <a:pathLst>
                <a:path extrusionOk="0" h="14804" w="9880">
                  <a:moveTo>
                    <a:pt x="1" y="1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93590" y="-1467332"/>
              <a:ext cx="407092" cy="148519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9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9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52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44705" y="-1871494"/>
              <a:ext cx="183910" cy="405151"/>
            </a:xfrm>
            <a:custGeom>
              <a:rect b="b" l="l" r="r" t="t"/>
              <a:pathLst>
                <a:path extrusionOk="0" h="12524" w="5685">
                  <a:moveTo>
                    <a:pt x="1" y="1"/>
                  </a:moveTo>
                  <a:lnTo>
                    <a:pt x="1" y="12524"/>
                  </a:lnTo>
                  <a:lnTo>
                    <a:pt x="1976" y="12524"/>
                  </a:lnTo>
                  <a:lnTo>
                    <a:pt x="365" y="4925"/>
                  </a:lnTo>
                  <a:cubicBezTo>
                    <a:pt x="5685" y="4560"/>
                    <a:pt x="4925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79415" y="-1871494"/>
              <a:ext cx="184913" cy="405151"/>
            </a:xfrm>
            <a:custGeom>
              <a:rect b="b" l="l" r="r" t="t"/>
              <a:pathLst>
                <a:path extrusionOk="0" h="12524" w="5716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715" y="1252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202422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245708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287991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331244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374497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4417783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460066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503319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4546605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589859" y="-1871494"/>
              <a:ext cx="9867" cy="405151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176865" y="-1948198"/>
              <a:ext cx="448403" cy="82654"/>
            </a:xfrm>
            <a:custGeom>
              <a:rect b="b" l="l" r="r" t="t"/>
              <a:pathLst>
                <a:path extrusionOk="0" h="2555" w="13861">
                  <a:moveTo>
                    <a:pt x="11277" y="1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609528" y="-1296227"/>
              <a:ext cx="118013" cy="5214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660675" y="-1245112"/>
              <a:ext cx="9834" cy="42314"/>
            </a:xfrm>
            <a:custGeom>
              <a:rect b="b" l="l" r="r" t="t"/>
              <a:pathLst>
                <a:path extrusionOk="0" h="1308" w="304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614445" y="-1207746"/>
              <a:ext cx="160294" cy="9867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564301" y="-1202829"/>
              <a:ext cx="159324" cy="57065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1"/>
                  </a:lnTo>
                  <a:lnTo>
                    <a:pt x="0" y="1521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665592" y="-1112343"/>
              <a:ext cx="125874" cy="9867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3404936" y="-2181223"/>
              <a:ext cx="118045" cy="52148"/>
            </a:xfrm>
            <a:custGeom>
              <a:rect b="b" l="l" r="r" t="t"/>
              <a:pathLst>
                <a:path extrusionOk="0" h="1612" w="3649">
                  <a:moveTo>
                    <a:pt x="3344" y="0"/>
                  </a:moveTo>
                  <a:lnTo>
                    <a:pt x="3344" y="1307"/>
                  </a:lnTo>
                  <a:lnTo>
                    <a:pt x="1" y="1307"/>
                  </a:lnTo>
                  <a:lnTo>
                    <a:pt x="1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456083" y="-2130108"/>
              <a:ext cx="9867" cy="42314"/>
            </a:xfrm>
            <a:custGeom>
              <a:rect b="b" l="l" r="r" t="t"/>
              <a:pathLst>
                <a:path extrusionOk="0" h="1308" w="305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409853" y="-2092743"/>
              <a:ext cx="160327" cy="9867"/>
            </a:xfrm>
            <a:custGeom>
              <a:rect b="b" l="l" r="r" t="t"/>
              <a:pathLst>
                <a:path extrusionOk="0" h="305" w="4956">
                  <a:moveTo>
                    <a:pt x="1" y="1"/>
                  </a:moveTo>
                  <a:lnTo>
                    <a:pt x="1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359709" y="-2088796"/>
              <a:ext cx="159324" cy="58036"/>
            </a:xfrm>
            <a:custGeom>
              <a:rect b="b" l="l" r="r" t="t"/>
              <a:pathLst>
                <a:path extrusionOk="0" h="1794" w="4925">
                  <a:moveTo>
                    <a:pt x="4651" y="0"/>
                  </a:moveTo>
                  <a:lnTo>
                    <a:pt x="4651" y="1520"/>
                  </a:lnTo>
                  <a:lnTo>
                    <a:pt x="1" y="1520"/>
                  </a:lnTo>
                  <a:lnTo>
                    <a:pt x="1" y="1794"/>
                  </a:lnTo>
                  <a:lnTo>
                    <a:pt x="4925" y="1794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461000" y="-1997340"/>
              <a:ext cx="125874" cy="9867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596749" y="-2857749"/>
              <a:ext cx="118013" cy="53119"/>
            </a:xfrm>
            <a:custGeom>
              <a:rect b="b" l="l" r="r" t="t"/>
              <a:pathLst>
                <a:path extrusionOk="0" h="1642" w="3648">
                  <a:moveTo>
                    <a:pt x="3344" y="0"/>
                  </a:moveTo>
                  <a:lnTo>
                    <a:pt x="3344" y="1337"/>
                  </a:lnTo>
                  <a:lnTo>
                    <a:pt x="0" y="1337"/>
                  </a:lnTo>
                  <a:lnTo>
                    <a:pt x="0" y="1641"/>
                  </a:lnTo>
                  <a:lnTo>
                    <a:pt x="3648" y="164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648867" y="-2805664"/>
              <a:ext cx="9867" cy="41343"/>
            </a:xfrm>
            <a:custGeom>
              <a:rect b="b" l="l" r="r" t="t"/>
              <a:pathLst>
                <a:path extrusionOk="0" h="1278" w="305">
                  <a:moveTo>
                    <a:pt x="0" y="1"/>
                  </a:moveTo>
                  <a:lnTo>
                    <a:pt x="0" y="1278"/>
                  </a:lnTo>
                  <a:lnTo>
                    <a:pt x="304" y="127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601667" y="-2769269"/>
              <a:ext cx="161297" cy="9867"/>
            </a:xfrm>
            <a:custGeom>
              <a:rect b="b" l="l" r="r" t="t"/>
              <a:pathLst>
                <a:path extrusionOk="0" h="305" w="4986">
                  <a:moveTo>
                    <a:pt x="0" y="1"/>
                  </a:moveTo>
                  <a:lnTo>
                    <a:pt x="0" y="305"/>
                  </a:lnTo>
                  <a:lnTo>
                    <a:pt x="4985" y="305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551523" y="-2764352"/>
              <a:ext cx="160294" cy="58036"/>
            </a:xfrm>
            <a:custGeom>
              <a:rect b="b" l="l" r="r" t="t"/>
              <a:pathLst>
                <a:path extrusionOk="0" h="1794" w="4955">
                  <a:moveTo>
                    <a:pt x="4681" y="1"/>
                  </a:moveTo>
                  <a:lnTo>
                    <a:pt x="4681" y="1520"/>
                  </a:lnTo>
                  <a:lnTo>
                    <a:pt x="0" y="1520"/>
                  </a:lnTo>
                  <a:lnTo>
                    <a:pt x="0" y="1794"/>
                  </a:lnTo>
                  <a:lnTo>
                    <a:pt x="4955" y="1794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4653784" y="-2672895"/>
              <a:ext cx="124903" cy="9867"/>
            </a:xfrm>
            <a:custGeom>
              <a:rect b="b" l="l" r="r" t="t"/>
              <a:pathLst>
                <a:path extrusionOk="0" h="305" w="3861">
                  <a:moveTo>
                    <a:pt x="0" y="0"/>
                  </a:moveTo>
                  <a:lnTo>
                    <a:pt x="0" y="304"/>
                  </a:lnTo>
                  <a:lnTo>
                    <a:pt x="3861" y="304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945781" y="-1271640"/>
              <a:ext cx="118013" cy="5214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996896" y="-1220525"/>
              <a:ext cx="9867" cy="42314"/>
            </a:xfrm>
            <a:custGeom>
              <a:rect b="b" l="l" r="r" t="t"/>
              <a:pathLst>
                <a:path extrusionOk="0" h="1308" w="305">
                  <a:moveTo>
                    <a:pt x="1" y="1"/>
                  </a:moveTo>
                  <a:lnTo>
                    <a:pt x="1" y="1308"/>
                  </a:lnTo>
                  <a:lnTo>
                    <a:pt x="305" y="130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3950698" y="-1183160"/>
              <a:ext cx="160294" cy="9867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900554" y="-1178242"/>
              <a:ext cx="159324" cy="57065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0"/>
                  </a:lnTo>
                  <a:lnTo>
                    <a:pt x="0" y="1520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001813" y="-1087756"/>
              <a:ext cx="125906" cy="9834"/>
            </a:xfrm>
            <a:custGeom>
              <a:rect b="b" l="l" r="r" t="t"/>
              <a:pathLst>
                <a:path extrusionOk="0" h="304" w="3892">
                  <a:moveTo>
                    <a:pt x="1" y="0"/>
                  </a:moveTo>
                  <a:lnTo>
                    <a:pt x="1" y="304"/>
                  </a:lnTo>
                  <a:lnTo>
                    <a:pt x="3892" y="30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4161142" y="-1135959"/>
              <a:ext cx="117042" cy="53151"/>
            </a:xfrm>
            <a:custGeom>
              <a:rect b="b" l="l" r="r" t="t"/>
              <a:pathLst>
                <a:path extrusionOk="0" h="1643" w="3618">
                  <a:moveTo>
                    <a:pt x="0" y="1"/>
                  </a:moveTo>
                  <a:lnTo>
                    <a:pt x="0" y="1642"/>
                  </a:lnTo>
                  <a:lnTo>
                    <a:pt x="304" y="1642"/>
                  </a:lnTo>
                  <a:lnTo>
                    <a:pt x="304" y="274"/>
                  </a:lnTo>
                  <a:lnTo>
                    <a:pt x="3617" y="274"/>
                  </a:lnTo>
                  <a:lnTo>
                    <a:pt x="3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4217174" y="-1176269"/>
              <a:ext cx="9867" cy="42314"/>
            </a:xfrm>
            <a:custGeom>
              <a:rect b="b" l="l" r="r" t="t"/>
              <a:pathLst>
                <a:path extrusionOk="0" h="1308" w="305">
                  <a:moveTo>
                    <a:pt x="1" y="0"/>
                  </a:moveTo>
                  <a:lnTo>
                    <a:pt x="1" y="1307"/>
                  </a:lnTo>
                  <a:lnTo>
                    <a:pt x="305" y="1307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4109025" y="-1183160"/>
              <a:ext cx="165211" cy="11840"/>
            </a:xfrm>
            <a:custGeom>
              <a:rect b="b" l="l" r="r" t="t"/>
              <a:pathLst>
                <a:path extrusionOk="0" h="366" w="5107">
                  <a:moveTo>
                    <a:pt x="30" y="1"/>
                  </a:moveTo>
                  <a:lnTo>
                    <a:pt x="0" y="305"/>
                  </a:lnTo>
                  <a:lnTo>
                    <a:pt x="5107" y="365"/>
                  </a:lnTo>
                  <a:lnTo>
                    <a:pt x="5107" y="6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4164086" y="-1234274"/>
              <a:ext cx="160294" cy="58036"/>
            </a:xfrm>
            <a:custGeom>
              <a:rect b="b" l="l" r="r" t="t"/>
              <a:pathLst>
                <a:path extrusionOk="0" h="1794" w="4955">
                  <a:moveTo>
                    <a:pt x="0" y="0"/>
                  </a:moveTo>
                  <a:lnTo>
                    <a:pt x="0" y="1793"/>
                  </a:lnTo>
                  <a:lnTo>
                    <a:pt x="274" y="1793"/>
                  </a:lnTo>
                  <a:lnTo>
                    <a:pt x="274" y="274"/>
                  </a:lnTo>
                  <a:lnTo>
                    <a:pt x="4955" y="274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4097216" y="-1277560"/>
              <a:ext cx="124903" cy="9867"/>
            </a:xfrm>
            <a:custGeom>
              <a:rect b="b" l="l" r="r" t="t"/>
              <a:pathLst>
                <a:path extrusionOk="0" h="305" w="3861">
                  <a:moveTo>
                    <a:pt x="0" y="1"/>
                  </a:moveTo>
                  <a:lnTo>
                    <a:pt x="0" y="305"/>
                  </a:lnTo>
                  <a:lnTo>
                    <a:pt x="3861" y="305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568179" y="-2215645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703892" y="-2166471"/>
              <a:ext cx="98344" cy="49172"/>
            </a:xfrm>
            <a:custGeom>
              <a:rect b="b" l="l" r="r" t="t"/>
              <a:pathLst>
                <a:path extrusionOk="0" h="1520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826794" y="-2240232"/>
              <a:ext cx="98376" cy="49204"/>
            </a:xfrm>
            <a:custGeom>
              <a:rect b="b" l="l" r="r" t="t"/>
              <a:pathLst>
                <a:path extrusionOk="0" h="1521" w="3041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4207339" y="-2215645"/>
              <a:ext cx="98376" cy="49204"/>
            </a:xfrm>
            <a:custGeom>
              <a:rect b="b" l="l" r="r" t="t"/>
              <a:pathLst>
                <a:path extrusionOk="0" h="1521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4465954" y="-2166471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568179" y="-1428996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703892" y="-137982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826794" y="-1453582"/>
              <a:ext cx="98376" cy="49204"/>
            </a:xfrm>
            <a:custGeom>
              <a:rect b="b" l="l" r="r" t="t"/>
              <a:pathLst>
                <a:path extrusionOk="0" h="1521" w="3041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4207339" y="-1428996"/>
              <a:ext cx="98376" cy="4920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4465954" y="-1379822"/>
              <a:ext cx="98376" cy="4920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568179" y="-827201"/>
              <a:ext cx="406122" cy="529052"/>
            </a:xfrm>
            <a:custGeom>
              <a:rect b="b" l="l" r="r" t="t"/>
              <a:pathLst>
                <a:path extrusionOk="0" h="16354" w="12554">
                  <a:moveTo>
                    <a:pt x="0" y="1"/>
                  </a:moveTo>
                  <a:lnTo>
                    <a:pt x="0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641940" y="-642314"/>
              <a:ext cx="264526" cy="344172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4182753" y="-827201"/>
              <a:ext cx="406154" cy="529052"/>
            </a:xfrm>
            <a:custGeom>
              <a:rect b="b" l="l" r="r" t="t"/>
              <a:pathLst>
                <a:path extrusionOk="0" h="16354" w="12555">
                  <a:moveTo>
                    <a:pt x="1" y="1"/>
                  </a:moveTo>
                  <a:lnTo>
                    <a:pt x="1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494419" y="-950102"/>
              <a:ext cx="1204585" cy="184880"/>
            </a:xfrm>
            <a:custGeom>
              <a:rect b="b" l="l" r="r" t="t"/>
              <a:pathLst>
                <a:path extrusionOk="0" h="5715" w="37236">
                  <a:moveTo>
                    <a:pt x="1" y="0"/>
                  </a:moveTo>
                  <a:lnTo>
                    <a:pt x="1" y="5715"/>
                  </a:lnTo>
                  <a:lnTo>
                    <a:pt x="37235" y="571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494419" y="-950102"/>
              <a:ext cx="1204585" cy="86569"/>
            </a:xfrm>
            <a:custGeom>
              <a:rect b="b" l="l" r="r" t="t"/>
              <a:pathLst>
                <a:path extrusionOk="0" h="2676" w="37236">
                  <a:moveTo>
                    <a:pt x="1" y="0"/>
                  </a:moveTo>
                  <a:lnTo>
                    <a:pt x="1" y="2675"/>
                  </a:lnTo>
                  <a:lnTo>
                    <a:pt x="37235" y="267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4256513" y="-642314"/>
              <a:ext cx="264526" cy="344172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935841" y="-3641487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626080" y="-3306168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990971" y="-1859686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138460" y="-179970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038172" y="-1799707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191548" y="-185968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3091260" y="-173872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091260" y="-185968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278051" y="-3641487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811937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806049" y="-3306168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885697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879809" y="-3306168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959457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953537" y="-3306168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033186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027298" y="-3306168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106946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101058" y="-3306168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180706" y="-3306168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2174786" y="-3306168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626080" y="-1723973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1981068" y="-1621711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1981068" y="-1605018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148258" y="-1605018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1981068" y="-1621711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1981068" y="-1398488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2143341" y="-1598127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981068" y="-1154626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643844" y="-1621711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643844" y="-1605018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811002" y="-1605018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643844" y="-1621711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643844" y="-1398488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805115" y="-1598127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643844" y="-1154626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945676" y="-961911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1945676" y="-912737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1945676" y="-802614"/>
              <a:ext cx="1094433" cy="21674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1945676" y="-690517"/>
              <a:ext cx="1094433" cy="21674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945676" y="-580362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945676" y="-46826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864054" y="-310358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1716566" y="-3163596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1816854" y="-316359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1663445" y="-310358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763766" y="-322357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1763766" y="-310358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540580" y="-2402472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393091" y="-246345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492409" y="-246345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339000" y="-2402472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440291" y="-252343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440291" y="-2402472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3240722" y="-310358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093233" y="-3163596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193522" y="-316359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040113" y="-310358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140433" y="-322357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140433" y="-310358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941798" y="-262178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089286" y="-2561769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988998" y="-2561769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3142407" y="-262178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3042086" y="-250179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3042086" y="-262178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1712619" y="-204454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1860140" y="-198359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1759819" y="-198359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1913228" y="-204454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812939" y="-1923611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1812939" y="-204454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1981068" y="-3000353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1981068" y="-298463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148258" y="-298463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1981068" y="-3000353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1981068" y="-2778101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142338" y="-2976736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1981068" y="-2533268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1981068" y="-2311048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1981068" y="-2294323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148258" y="-2294323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981068" y="-2311048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981068" y="-2088796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143341" y="-2287432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1981068" y="-1843963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643844" y="-2311048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643844" y="-2294323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811002" y="-2294323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643844" y="-2311048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643844" y="-2088796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805115" y="-2287432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643844" y="-1843963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2643844" y="-3000353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2643844" y="-298463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811002" y="-298463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643844" y="-3000353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643844" y="-2778101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805115" y="-2976736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643844" y="-2533268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392121" y="-3936464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229848" y="-4107569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229848" y="-402103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1890614" y="-1054338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4176865" y="-2734847"/>
              <a:ext cx="448403" cy="82622"/>
            </a:xfrm>
            <a:custGeom>
              <a:rect b="b" l="l" r="r" t="t"/>
              <a:pathLst>
                <a:path extrusionOk="0" h="2554" w="13861">
                  <a:moveTo>
                    <a:pt x="11277" y="0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945676" y="-357172"/>
              <a:ext cx="1094433" cy="21674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14"/>
          <p:cNvSpPr/>
          <p:nvPr/>
        </p:nvSpPr>
        <p:spPr>
          <a:xfrm>
            <a:off x="897941" y="390775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14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441" name="Google Shape;441;p14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4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448" name="Google Shape;448;p14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5"/>
          <p:cNvGrpSpPr/>
          <p:nvPr/>
        </p:nvGrpSpPr>
        <p:grpSpPr>
          <a:xfrm>
            <a:off x="-37376" y="827389"/>
            <a:ext cx="1741485" cy="3219431"/>
            <a:chOff x="-37376" y="827389"/>
            <a:chExt cx="1741485" cy="3219431"/>
          </a:xfrm>
        </p:grpSpPr>
        <p:sp>
          <p:nvSpPr>
            <p:cNvPr id="476" name="Google Shape;476;p15"/>
            <p:cNvSpPr/>
            <p:nvPr/>
          </p:nvSpPr>
          <p:spPr>
            <a:xfrm>
              <a:off x="499523" y="2853053"/>
              <a:ext cx="1091489" cy="186854"/>
            </a:xfrm>
            <a:custGeom>
              <a:rect b="b" l="l" r="r" t="t"/>
              <a:pathLst>
                <a:path extrusionOk="0" h="5776" w="33740">
                  <a:moveTo>
                    <a:pt x="1641" y="0"/>
                  </a:moveTo>
                  <a:cubicBezTo>
                    <a:pt x="1641" y="0"/>
                    <a:pt x="1641" y="3009"/>
                    <a:pt x="0" y="5775"/>
                  </a:cubicBezTo>
                  <a:lnTo>
                    <a:pt x="33739" y="5775"/>
                  </a:lnTo>
                  <a:cubicBezTo>
                    <a:pt x="32068" y="3009"/>
                    <a:pt x="32068" y="0"/>
                    <a:pt x="3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552611" y="2817661"/>
              <a:ext cx="976452" cy="16725"/>
            </a:xfrm>
            <a:custGeom>
              <a:rect b="b" l="l" r="r" t="t"/>
              <a:pathLst>
                <a:path extrusionOk="0" h="517" w="30184">
                  <a:moveTo>
                    <a:pt x="0" y="0"/>
                  </a:moveTo>
                  <a:lnTo>
                    <a:pt x="0" y="517"/>
                  </a:lnTo>
                  <a:lnTo>
                    <a:pt x="30183" y="517"/>
                  </a:lnTo>
                  <a:lnTo>
                    <a:pt x="30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591950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55" y="0"/>
                  </a:moveTo>
                  <a:cubicBezTo>
                    <a:pt x="1155" y="61"/>
                    <a:pt x="1094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710937" y="2853053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829924" y="2853053"/>
              <a:ext cx="40340" cy="186854"/>
            </a:xfrm>
            <a:custGeom>
              <a:rect b="b" l="l" r="r" t="t"/>
              <a:pathLst>
                <a:path extrusionOk="0" h="5776" w="1247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5" y="4043"/>
                    <a:pt x="1246" y="61"/>
                    <a:pt x="1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949882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25" y="0"/>
                  </a:moveTo>
                  <a:cubicBezTo>
                    <a:pt x="1125" y="61"/>
                    <a:pt x="1095" y="3982"/>
                    <a:pt x="0" y="5745"/>
                  </a:cubicBezTo>
                  <a:lnTo>
                    <a:pt x="6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1460220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" y="0"/>
                  </a:moveTo>
                  <a:cubicBezTo>
                    <a:pt x="1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5A5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1340263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55" y="5775"/>
                  </a:cubicBezTo>
                  <a:lnTo>
                    <a:pt x="1216" y="5745"/>
                  </a:lnTo>
                  <a:cubicBezTo>
                    <a:pt x="122" y="4013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220305" y="2853053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12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101318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1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-37376" y="1051582"/>
              <a:ext cx="1741433" cy="2995157"/>
            </a:xfrm>
            <a:custGeom>
              <a:rect b="b" l="l" r="r" t="t"/>
              <a:pathLst>
                <a:path extrusionOk="0" h="92586" w="53831">
                  <a:moveTo>
                    <a:pt x="912" y="1"/>
                  </a:moveTo>
                  <a:cubicBezTo>
                    <a:pt x="426" y="1"/>
                    <a:pt x="0" y="396"/>
                    <a:pt x="0" y="912"/>
                  </a:cubicBezTo>
                  <a:lnTo>
                    <a:pt x="0" y="92586"/>
                  </a:lnTo>
                  <a:lnTo>
                    <a:pt x="53831" y="92586"/>
                  </a:lnTo>
                  <a:lnTo>
                    <a:pt x="538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1308785" y="2970649"/>
              <a:ext cx="395317" cy="980787"/>
            </a:xfrm>
            <a:custGeom>
              <a:rect b="b" l="l" r="r" t="t"/>
              <a:pathLst>
                <a:path extrusionOk="0" h="30318" w="12220">
                  <a:moveTo>
                    <a:pt x="12032" y="1"/>
                  </a:moveTo>
                  <a:cubicBezTo>
                    <a:pt x="10478" y="1"/>
                    <a:pt x="9929" y="2513"/>
                    <a:pt x="7326" y="2718"/>
                  </a:cubicBezTo>
                  <a:cubicBezTo>
                    <a:pt x="4621" y="2961"/>
                    <a:pt x="6566" y="5150"/>
                    <a:pt x="4621" y="7369"/>
                  </a:cubicBezTo>
                  <a:cubicBezTo>
                    <a:pt x="2676" y="9557"/>
                    <a:pt x="1976" y="9071"/>
                    <a:pt x="973" y="11502"/>
                  </a:cubicBezTo>
                  <a:cubicBezTo>
                    <a:pt x="1" y="13934"/>
                    <a:pt x="1217" y="14420"/>
                    <a:pt x="973" y="16122"/>
                  </a:cubicBezTo>
                  <a:cubicBezTo>
                    <a:pt x="761" y="17855"/>
                    <a:pt x="2676" y="17855"/>
                    <a:pt x="3679" y="20530"/>
                  </a:cubicBezTo>
                  <a:cubicBezTo>
                    <a:pt x="4651" y="23235"/>
                    <a:pt x="6110" y="22262"/>
                    <a:pt x="6597" y="23478"/>
                  </a:cubicBezTo>
                  <a:cubicBezTo>
                    <a:pt x="7083" y="24694"/>
                    <a:pt x="10244" y="25454"/>
                    <a:pt x="10031" y="27369"/>
                  </a:cubicBezTo>
                  <a:cubicBezTo>
                    <a:pt x="9788" y="29314"/>
                    <a:pt x="12220" y="30317"/>
                    <a:pt x="12220" y="30317"/>
                  </a:cubicBezTo>
                  <a:lnTo>
                    <a:pt x="12220" y="13"/>
                  </a:lnTo>
                  <a:cubicBezTo>
                    <a:pt x="12155" y="5"/>
                    <a:pt x="12093" y="1"/>
                    <a:pt x="1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16001" y="839197"/>
              <a:ext cx="775850" cy="212410"/>
            </a:xfrm>
            <a:custGeom>
              <a:rect b="b" l="l" r="r" t="t"/>
              <a:pathLst>
                <a:path extrusionOk="0" h="6566" w="23983">
                  <a:moveTo>
                    <a:pt x="22159" y="0"/>
                  </a:moveTo>
                  <a:lnTo>
                    <a:pt x="1" y="6566"/>
                  </a:lnTo>
                  <a:lnTo>
                    <a:pt x="23983" y="6566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524146" y="1080116"/>
              <a:ext cx="179963" cy="111122"/>
            </a:xfrm>
            <a:custGeom>
              <a:rect b="b" l="l" r="r" t="t"/>
              <a:pathLst>
                <a:path extrusionOk="0" h="3435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453330" y="1218740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6"/>
                  </a:lnTo>
                  <a:lnTo>
                    <a:pt x="7752" y="343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524146" y="1358400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453330" y="1498027"/>
              <a:ext cx="250777" cy="111122"/>
            </a:xfrm>
            <a:custGeom>
              <a:rect b="b" l="l" r="r" t="t"/>
              <a:pathLst>
                <a:path extrusionOk="0" h="3435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1524146" y="1636652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1453330" y="1776312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5"/>
                  </a:lnTo>
                  <a:lnTo>
                    <a:pt x="7752" y="346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524146" y="1915939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453330" y="2055566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524146" y="2194223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453330" y="2333850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524146" y="247347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1453330" y="2612134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1524146" y="2751762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1453330" y="2891389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1524146" y="3030046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1453330" y="3169673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1524146" y="3309300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1453330" y="3447957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1524146" y="3587584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1453330" y="3727212"/>
              <a:ext cx="250777" cy="112157"/>
            </a:xfrm>
            <a:custGeom>
              <a:rect b="b" l="l" r="r" t="t"/>
              <a:pathLst>
                <a:path extrusionOk="0" h="3467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1524146" y="386586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37376" y="1358400"/>
              <a:ext cx="697175" cy="1728655"/>
            </a:xfrm>
            <a:custGeom>
              <a:rect b="b" l="l" r="r" t="t"/>
              <a:pathLst>
                <a:path extrusionOk="0" h="53436" w="21551">
                  <a:moveTo>
                    <a:pt x="0" y="0"/>
                  </a:moveTo>
                  <a:lnTo>
                    <a:pt x="0" y="53405"/>
                  </a:lnTo>
                  <a:cubicBezTo>
                    <a:pt x="137" y="53426"/>
                    <a:pt x="269" y="53436"/>
                    <a:pt x="398" y="53436"/>
                  </a:cubicBezTo>
                  <a:cubicBezTo>
                    <a:pt x="3095" y="53436"/>
                    <a:pt x="4077" y="49068"/>
                    <a:pt x="8632" y="48633"/>
                  </a:cubicBezTo>
                  <a:cubicBezTo>
                    <a:pt x="13374" y="48238"/>
                    <a:pt x="9909" y="44347"/>
                    <a:pt x="13374" y="40487"/>
                  </a:cubicBezTo>
                  <a:cubicBezTo>
                    <a:pt x="16839" y="36596"/>
                    <a:pt x="18116" y="37447"/>
                    <a:pt x="19848" y="33131"/>
                  </a:cubicBezTo>
                  <a:cubicBezTo>
                    <a:pt x="21551" y="28845"/>
                    <a:pt x="19423" y="27964"/>
                    <a:pt x="19848" y="24985"/>
                  </a:cubicBezTo>
                  <a:cubicBezTo>
                    <a:pt x="20244" y="21976"/>
                    <a:pt x="16809" y="21976"/>
                    <a:pt x="15076" y="17234"/>
                  </a:cubicBezTo>
                  <a:cubicBezTo>
                    <a:pt x="13374" y="12462"/>
                    <a:pt x="10790" y="14225"/>
                    <a:pt x="9909" y="12067"/>
                  </a:cubicBezTo>
                  <a:cubicBezTo>
                    <a:pt x="9028" y="9939"/>
                    <a:pt x="3465" y="8632"/>
                    <a:pt x="3860" y="5167"/>
                  </a:cubicBezTo>
                  <a:cubicBezTo>
                    <a:pt x="4286" y="17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37376" y="1080116"/>
              <a:ext cx="180934" cy="111122"/>
            </a:xfrm>
            <a:custGeom>
              <a:rect b="b" l="l" r="r" t="t"/>
              <a:pathLst>
                <a:path extrusionOk="0" h="3435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7376" y="1218740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6"/>
                  </a:lnTo>
                  <a:lnTo>
                    <a:pt x="7751" y="343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37376" y="1358400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37376" y="1498027"/>
              <a:ext cx="250745" cy="111122"/>
            </a:xfrm>
            <a:custGeom>
              <a:rect b="b" l="l" r="r" t="t"/>
              <a:pathLst>
                <a:path extrusionOk="0" h="3435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7376" y="1636652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-37376" y="1776312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5"/>
                  </a:lnTo>
                  <a:lnTo>
                    <a:pt x="7751" y="346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-37376" y="1915939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-37376" y="2055566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-37376" y="2194223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-37376" y="2333850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-37376" y="247347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-37376" y="2612134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-37376" y="2751762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-37376" y="2891389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-37376" y="3030046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-37376" y="3169673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-37376" y="3309300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-37376" y="3447957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-37376" y="3587584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-37376" y="3727212"/>
              <a:ext cx="250745" cy="112157"/>
            </a:xfrm>
            <a:custGeom>
              <a:rect b="b" l="l" r="r" t="t"/>
              <a:pathLst>
                <a:path extrusionOk="0" h="3467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-37376" y="386586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80536" y="1498998"/>
              <a:ext cx="379563" cy="528081"/>
            </a:xfrm>
            <a:custGeom>
              <a:rect b="b" l="l" r="r" t="t"/>
              <a:pathLst>
                <a:path extrusionOk="0" h="16324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380536" y="1498998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380536" y="1728108"/>
              <a:ext cx="379563" cy="46260"/>
            </a:xfrm>
            <a:custGeom>
              <a:rect b="b" l="l" r="r" t="t"/>
              <a:pathLst>
                <a:path extrusionOk="0" h="1430" w="11733">
                  <a:moveTo>
                    <a:pt x="0" y="1"/>
                  </a:moveTo>
                  <a:lnTo>
                    <a:pt x="0" y="1429"/>
                  </a:lnTo>
                  <a:lnTo>
                    <a:pt x="11733" y="142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547694" y="1521611"/>
              <a:ext cx="51178" cy="466131"/>
            </a:xfrm>
            <a:custGeom>
              <a:rect b="b" l="l" r="r" t="t"/>
              <a:pathLst>
                <a:path extrusionOk="0" h="14409" w="1582">
                  <a:moveTo>
                    <a:pt x="0" y="1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380536" y="1980835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921349" y="1498998"/>
              <a:ext cx="379595" cy="528081"/>
            </a:xfrm>
            <a:custGeom>
              <a:rect b="b" l="l" r="r" t="t"/>
              <a:pathLst>
                <a:path extrusionOk="0" h="16324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921349" y="1498998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921349" y="1728108"/>
              <a:ext cx="379595" cy="46260"/>
            </a:xfrm>
            <a:custGeom>
              <a:rect b="b" l="l" r="r" t="t"/>
              <a:pathLst>
                <a:path extrusionOk="0" h="1430" w="11734">
                  <a:moveTo>
                    <a:pt x="1" y="1"/>
                  </a:moveTo>
                  <a:lnTo>
                    <a:pt x="1" y="1429"/>
                  </a:lnTo>
                  <a:lnTo>
                    <a:pt x="11734" y="142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087536" y="1520641"/>
              <a:ext cx="52148" cy="466099"/>
            </a:xfrm>
            <a:custGeom>
              <a:rect b="b" l="l" r="r" t="t"/>
              <a:pathLst>
                <a:path extrusionOk="0" h="14408" w="1612">
                  <a:moveTo>
                    <a:pt x="1" y="0"/>
                  </a:moveTo>
                  <a:lnTo>
                    <a:pt x="1" y="14408"/>
                  </a:lnTo>
                  <a:lnTo>
                    <a:pt x="1612" y="14408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921349" y="1980835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380536" y="2403664"/>
              <a:ext cx="379563" cy="528049"/>
            </a:xfrm>
            <a:custGeom>
              <a:rect b="b" l="l" r="r" t="t"/>
              <a:pathLst>
                <a:path extrusionOk="0" h="16323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380536" y="2403664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380536" y="2633777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8"/>
                  </a:lnTo>
                  <a:lnTo>
                    <a:pt x="11733" y="1398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546723" y="2427280"/>
              <a:ext cx="51145" cy="466099"/>
            </a:xfrm>
            <a:custGeom>
              <a:rect b="b" l="l" r="r" t="t"/>
              <a:pathLst>
                <a:path extrusionOk="0" h="14408" w="1581">
                  <a:moveTo>
                    <a:pt x="0" y="0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380536" y="2886472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921349" y="2403664"/>
              <a:ext cx="379595" cy="528049"/>
            </a:xfrm>
            <a:custGeom>
              <a:rect b="b" l="l" r="r" t="t"/>
              <a:pathLst>
                <a:path extrusionOk="0" h="16323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921349" y="2403664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921349" y="2633777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8"/>
                  </a:lnTo>
                  <a:lnTo>
                    <a:pt x="11734" y="1398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1086565" y="2426277"/>
              <a:ext cx="52148" cy="466131"/>
            </a:xfrm>
            <a:custGeom>
              <a:rect b="b" l="l" r="r" t="t"/>
              <a:pathLst>
                <a:path extrusionOk="0" h="14409" w="1612">
                  <a:moveTo>
                    <a:pt x="0" y="1"/>
                  </a:moveTo>
                  <a:lnTo>
                    <a:pt x="0" y="14408"/>
                  </a:lnTo>
                  <a:lnTo>
                    <a:pt x="1611" y="1440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921349" y="2886472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826948" y="827389"/>
              <a:ext cx="877138" cy="244857"/>
            </a:xfrm>
            <a:custGeom>
              <a:rect b="b" l="l" r="r" t="t"/>
              <a:pathLst>
                <a:path extrusionOk="0" h="7569" w="27114">
                  <a:moveTo>
                    <a:pt x="852" y="0"/>
                  </a:moveTo>
                  <a:cubicBezTo>
                    <a:pt x="366" y="0"/>
                    <a:pt x="1" y="396"/>
                    <a:pt x="1" y="882"/>
                  </a:cubicBezTo>
                  <a:lnTo>
                    <a:pt x="1" y="7569"/>
                  </a:lnTo>
                  <a:lnTo>
                    <a:pt x="27114" y="7295"/>
                  </a:lnTo>
                  <a:lnTo>
                    <a:pt x="27114" y="1034"/>
                  </a:lnTo>
                  <a:cubicBezTo>
                    <a:pt x="27114" y="456"/>
                    <a:pt x="26658" y="0"/>
                    <a:pt x="26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80536" y="1498027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743385" y="1498027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910543" y="1498027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72422" y="1498027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380536" y="2403664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743385" y="2403664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910543" y="2403664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1272422" y="2403664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540803" y="828360"/>
              <a:ext cx="654926" cy="449406"/>
            </a:xfrm>
            <a:custGeom>
              <a:rect b="b" l="l" r="r" t="t"/>
              <a:pathLst>
                <a:path extrusionOk="0" h="13892" w="20245">
                  <a:moveTo>
                    <a:pt x="1" y="6901"/>
                  </a:moveTo>
                  <a:lnTo>
                    <a:pt x="1" y="6931"/>
                  </a:lnTo>
                  <a:lnTo>
                    <a:pt x="82" y="6931"/>
                  </a:lnTo>
                  <a:cubicBezTo>
                    <a:pt x="30" y="6911"/>
                    <a:pt x="1" y="6901"/>
                    <a:pt x="1" y="6901"/>
                  </a:cubicBezTo>
                  <a:close/>
                  <a:moveTo>
                    <a:pt x="9758" y="1"/>
                  </a:moveTo>
                  <a:cubicBezTo>
                    <a:pt x="9211" y="1"/>
                    <a:pt x="8815" y="426"/>
                    <a:pt x="8815" y="973"/>
                  </a:cubicBezTo>
                  <a:lnTo>
                    <a:pt x="8815" y="6931"/>
                  </a:lnTo>
                  <a:lnTo>
                    <a:pt x="82" y="6931"/>
                  </a:lnTo>
                  <a:cubicBezTo>
                    <a:pt x="521" y="7102"/>
                    <a:pt x="2584" y="8009"/>
                    <a:pt x="2584" y="9910"/>
                  </a:cubicBezTo>
                  <a:cubicBezTo>
                    <a:pt x="2584" y="12068"/>
                    <a:pt x="5563" y="10761"/>
                    <a:pt x="6019" y="12068"/>
                  </a:cubicBezTo>
                  <a:cubicBezTo>
                    <a:pt x="6367" y="13112"/>
                    <a:pt x="8159" y="13892"/>
                    <a:pt x="9282" y="13892"/>
                  </a:cubicBezTo>
                  <a:cubicBezTo>
                    <a:pt x="9532" y="13892"/>
                    <a:pt x="9749" y="13853"/>
                    <a:pt x="9910" y="13770"/>
                  </a:cubicBezTo>
                  <a:cubicBezTo>
                    <a:pt x="10761" y="13344"/>
                    <a:pt x="13770" y="13770"/>
                    <a:pt x="14195" y="12068"/>
                  </a:cubicBezTo>
                  <a:cubicBezTo>
                    <a:pt x="14621" y="10366"/>
                    <a:pt x="18086" y="9910"/>
                    <a:pt x="17205" y="7782"/>
                  </a:cubicBezTo>
                  <a:cubicBezTo>
                    <a:pt x="16323" y="5594"/>
                    <a:pt x="18481" y="4317"/>
                    <a:pt x="19363" y="3466"/>
                  </a:cubicBezTo>
                  <a:cubicBezTo>
                    <a:pt x="20244" y="2584"/>
                    <a:pt x="19363" y="1"/>
                    <a:pt x="19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524077" y="3447957"/>
              <a:ext cx="582171" cy="598863"/>
            </a:xfrm>
            <a:custGeom>
              <a:rect b="b" l="l" r="r" t="t"/>
              <a:pathLst>
                <a:path extrusionOk="0" h="18512" w="17996">
                  <a:moveTo>
                    <a:pt x="1" y="1"/>
                  </a:moveTo>
                  <a:lnTo>
                    <a:pt x="1" y="18512"/>
                  </a:lnTo>
                  <a:lnTo>
                    <a:pt x="17995" y="18512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339223" y="2932701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868260" y="2932701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339223" y="2027065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868260" y="2027065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15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5"/>
          <p:cNvSpPr txBox="1"/>
          <p:nvPr>
            <p:ph type="title"/>
          </p:nvPr>
        </p:nvSpPr>
        <p:spPr>
          <a:xfrm>
            <a:off x="2495400" y="1673275"/>
            <a:ext cx="4149600" cy="11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9" name="Google Shape;569;p15"/>
          <p:cNvSpPr txBox="1"/>
          <p:nvPr>
            <p:ph idx="1" type="subTitle"/>
          </p:nvPr>
        </p:nvSpPr>
        <p:spPr>
          <a:xfrm>
            <a:off x="2495550" y="2916725"/>
            <a:ext cx="4149600" cy="553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15"/>
          <p:cNvSpPr txBox="1"/>
          <p:nvPr>
            <p:ph hasCustomPrompt="1" idx="2" type="title"/>
          </p:nvPr>
        </p:nvSpPr>
        <p:spPr>
          <a:xfrm>
            <a:off x="3872100" y="695325"/>
            <a:ext cx="1399800" cy="771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grpSp>
        <p:nvGrpSpPr>
          <p:cNvPr id="571" name="Google Shape;571;p15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572" name="Google Shape;572;p15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573" name="Google Shape;573;p15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15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583" name="Google Shape;583;p15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9" name="Google Shape;589;p15"/>
          <p:cNvGrpSpPr/>
          <p:nvPr/>
        </p:nvGrpSpPr>
        <p:grpSpPr>
          <a:xfrm>
            <a:off x="5400600" y="358441"/>
            <a:ext cx="3880251" cy="5226109"/>
            <a:chOff x="4881069" y="-13622"/>
            <a:chExt cx="4229156" cy="5696032"/>
          </a:xfrm>
        </p:grpSpPr>
        <p:sp>
          <p:nvSpPr>
            <p:cNvPr id="590" name="Google Shape;590;p15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15"/>
          <p:cNvSpPr/>
          <p:nvPr/>
        </p:nvSpPr>
        <p:spPr>
          <a:xfrm>
            <a:off x="7662763" y="80430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5"/>
          <p:cNvSpPr/>
          <p:nvPr/>
        </p:nvSpPr>
        <p:spPr>
          <a:xfrm>
            <a:off x="6957677" y="54960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5"/>
          <p:cNvSpPr/>
          <p:nvPr/>
        </p:nvSpPr>
        <p:spPr>
          <a:xfrm>
            <a:off x="-1877587" y="-237383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5"/>
          <p:cNvSpPr/>
          <p:nvPr/>
        </p:nvSpPr>
        <p:spPr>
          <a:xfrm>
            <a:off x="2121676" y="79201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"/>
          <p:cNvSpPr txBox="1"/>
          <p:nvPr>
            <p:ph idx="1" type="subTitle"/>
          </p:nvPr>
        </p:nvSpPr>
        <p:spPr>
          <a:xfrm>
            <a:off x="714300" y="1085750"/>
            <a:ext cx="77154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sis"/>
              <a:buAutoNum type="arabicPeriod"/>
              <a:defRPr sz="13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99" name="Google Shape;599;p1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00" name="Google Shape;600;p16"/>
          <p:cNvSpPr/>
          <p:nvPr/>
        </p:nvSpPr>
        <p:spPr>
          <a:xfrm>
            <a:off x="7315777" y="4372412"/>
            <a:ext cx="2227824" cy="666890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>
            <a:off x="6006640" y="443235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>
            <a:off x="-228160" y="54799"/>
            <a:ext cx="2227824" cy="666890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flipH="1">
            <a:off x="-1083821" y="7216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07" name="Google Shape;607;p17"/>
          <p:cNvSpPr txBox="1"/>
          <p:nvPr>
            <p:ph idx="2" type="title"/>
          </p:nvPr>
        </p:nvSpPr>
        <p:spPr>
          <a:xfrm>
            <a:off x="2229813" y="247085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8" name="Google Shape;608;p17"/>
          <p:cNvSpPr txBox="1"/>
          <p:nvPr>
            <p:ph idx="1" type="subTitle"/>
          </p:nvPr>
        </p:nvSpPr>
        <p:spPr>
          <a:xfrm>
            <a:off x="2229813" y="2906224"/>
            <a:ext cx="2031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7"/>
          <p:cNvSpPr txBox="1"/>
          <p:nvPr>
            <p:ph idx="3" type="title"/>
          </p:nvPr>
        </p:nvSpPr>
        <p:spPr>
          <a:xfrm>
            <a:off x="4882573" y="247085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0" name="Google Shape;610;p17"/>
          <p:cNvSpPr txBox="1"/>
          <p:nvPr>
            <p:ph idx="4" type="subTitle"/>
          </p:nvPr>
        </p:nvSpPr>
        <p:spPr>
          <a:xfrm>
            <a:off x="4882573" y="2906224"/>
            <a:ext cx="2031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1" name="Google Shape;611;p17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612" name="Google Shape;612;p17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613" name="Google Shape;613;p17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7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623" name="Google Shape;623;p17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7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9" name="Google Shape;629;p17"/>
          <p:cNvGrpSpPr/>
          <p:nvPr/>
        </p:nvGrpSpPr>
        <p:grpSpPr>
          <a:xfrm>
            <a:off x="5538204" y="241699"/>
            <a:ext cx="3880247" cy="5220929"/>
            <a:chOff x="4881073" y="-13622"/>
            <a:chExt cx="4229152" cy="5690385"/>
          </a:xfrm>
        </p:grpSpPr>
        <p:sp>
          <p:nvSpPr>
            <p:cNvPr id="630" name="Google Shape;630;p17"/>
            <p:cNvSpPr/>
            <p:nvPr/>
          </p:nvSpPr>
          <p:spPr>
            <a:xfrm>
              <a:off x="4881073" y="588173"/>
              <a:ext cx="3163312" cy="5088590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17"/>
          <p:cNvSpPr/>
          <p:nvPr/>
        </p:nvSpPr>
        <p:spPr>
          <a:xfrm>
            <a:off x="-1261562" y="1687240"/>
            <a:ext cx="2794555" cy="835827"/>
          </a:xfrm>
          <a:custGeom>
            <a:rect b="b" l="l" r="r" t="t"/>
            <a:pathLst>
              <a:path extrusionOk="0" h="25837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499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7"/>
          <p:cNvSpPr/>
          <p:nvPr/>
        </p:nvSpPr>
        <p:spPr>
          <a:xfrm>
            <a:off x="869763" y="135376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7"/>
          <p:cNvSpPr/>
          <p:nvPr/>
        </p:nvSpPr>
        <p:spPr>
          <a:xfrm>
            <a:off x="-502953" y="304193"/>
            <a:ext cx="2031559" cy="607622"/>
          </a:xfrm>
          <a:custGeom>
            <a:rect b="b" l="l" r="r" t="t"/>
            <a:pathLst>
              <a:path extrusionOk="0" h="25837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499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7"/>
          <p:cNvSpPr/>
          <p:nvPr/>
        </p:nvSpPr>
        <p:spPr>
          <a:xfrm>
            <a:off x="6625538" y="389800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"/>
          <p:cNvSpPr/>
          <p:nvPr/>
        </p:nvSpPr>
        <p:spPr>
          <a:xfrm>
            <a:off x="7912678" y="18725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40" name="Google Shape;640;p18"/>
          <p:cNvSpPr/>
          <p:nvPr/>
        </p:nvSpPr>
        <p:spPr>
          <a:xfrm>
            <a:off x="714304" y="460443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8"/>
          <p:cNvSpPr/>
          <p:nvPr/>
        </p:nvSpPr>
        <p:spPr>
          <a:xfrm>
            <a:off x="-1118750" y="4100347"/>
            <a:ext cx="1924226" cy="575541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8"/>
          <p:cNvSpPr/>
          <p:nvPr/>
        </p:nvSpPr>
        <p:spPr>
          <a:xfrm>
            <a:off x="6689426" y="86500"/>
            <a:ext cx="1223251" cy="344172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8"/>
          <p:cNvSpPr/>
          <p:nvPr/>
        </p:nvSpPr>
        <p:spPr>
          <a:xfrm>
            <a:off x="276138" y="230025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8"/>
          <p:cNvSpPr/>
          <p:nvPr/>
        </p:nvSpPr>
        <p:spPr>
          <a:xfrm flipH="1">
            <a:off x="7549690" y="4604445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9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9"/>
          <p:cNvSpPr txBox="1"/>
          <p:nvPr>
            <p:ph idx="1" type="subTitle"/>
          </p:nvPr>
        </p:nvSpPr>
        <p:spPr>
          <a:xfrm>
            <a:off x="868950" y="1504950"/>
            <a:ext cx="36819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8" name="Google Shape;648;p19"/>
          <p:cNvSpPr txBox="1"/>
          <p:nvPr>
            <p:ph type="title"/>
          </p:nvPr>
        </p:nvSpPr>
        <p:spPr>
          <a:xfrm>
            <a:off x="868950" y="430675"/>
            <a:ext cx="30576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649" name="Google Shape;649;p19"/>
          <p:cNvGrpSpPr/>
          <p:nvPr/>
        </p:nvGrpSpPr>
        <p:grpSpPr>
          <a:xfrm>
            <a:off x="-726235" y="1441375"/>
            <a:ext cx="1485830" cy="2680608"/>
            <a:chOff x="-2501610" y="1441375"/>
            <a:chExt cx="1485830" cy="2680608"/>
          </a:xfrm>
        </p:grpSpPr>
        <p:sp>
          <p:nvSpPr>
            <p:cNvPr id="650" name="Google Shape;650;p19"/>
            <p:cNvSpPr/>
            <p:nvPr/>
          </p:nvSpPr>
          <p:spPr>
            <a:xfrm>
              <a:off x="-2501610" y="2310661"/>
              <a:ext cx="1435661" cy="1808333"/>
            </a:xfrm>
            <a:custGeom>
              <a:rect b="b" l="l" r="r" t="t"/>
              <a:pathLst>
                <a:path extrusionOk="0" h="55899" w="44379">
                  <a:moveTo>
                    <a:pt x="0" y="1"/>
                  </a:moveTo>
                  <a:lnTo>
                    <a:pt x="0" y="55898"/>
                  </a:lnTo>
                  <a:lnTo>
                    <a:pt x="44378" y="55898"/>
                  </a:lnTo>
                  <a:lnTo>
                    <a:pt x="43861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-1825085" y="1991420"/>
              <a:ext cx="755211" cy="2050861"/>
            </a:xfrm>
            <a:custGeom>
              <a:rect b="b" l="l" r="r" t="t"/>
              <a:pathLst>
                <a:path extrusionOk="0" h="63396" w="23345">
                  <a:moveTo>
                    <a:pt x="23056" y="1"/>
                  </a:moveTo>
                  <a:cubicBezTo>
                    <a:pt x="19963" y="1"/>
                    <a:pt x="19270" y="7086"/>
                    <a:pt x="14226" y="7528"/>
                  </a:cubicBezTo>
                  <a:cubicBezTo>
                    <a:pt x="9028" y="7984"/>
                    <a:pt x="12828" y="12239"/>
                    <a:pt x="9028" y="16495"/>
                  </a:cubicBezTo>
                  <a:cubicBezTo>
                    <a:pt x="5229" y="20750"/>
                    <a:pt x="3800" y="19838"/>
                    <a:pt x="1916" y="24550"/>
                  </a:cubicBezTo>
                  <a:cubicBezTo>
                    <a:pt x="1" y="29261"/>
                    <a:pt x="2371" y="30203"/>
                    <a:pt x="1916" y="33516"/>
                  </a:cubicBezTo>
                  <a:cubicBezTo>
                    <a:pt x="1460" y="36799"/>
                    <a:pt x="5229" y="36799"/>
                    <a:pt x="7113" y="42027"/>
                  </a:cubicBezTo>
                  <a:cubicBezTo>
                    <a:pt x="8967" y="47225"/>
                    <a:pt x="11825" y="45310"/>
                    <a:pt x="12767" y="47681"/>
                  </a:cubicBezTo>
                  <a:cubicBezTo>
                    <a:pt x="13739" y="50021"/>
                    <a:pt x="19849" y="51450"/>
                    <a:pt x="19393" y="55249"/>
                  </a:cubicBezTo>
                  <a:cubicBezTo>
                    <a:pt x="18937" y="59049"/>
                    <a:pt x="23314" y="63395"/>
                    <a:pt x="23314" y="63395"/>
                  </a:cubicBezTo>
                  <a:lnTo>
                    <a:pt x="23344" y="63395"/>
                  </a:lnTo>
                  <a:lnTo>
                    <a:pt x="23344" y="20"/>
                  </a:lnTo>
                  <a:cubicBezTo>
                    <a:pt x="23246" y="7"/>
                    <a:pt x="23150" y="1"/>
                    <a:pt x="23056" y="1"/>
                  </a:cubicBezTo>
                  <a:close/>
                </a:path>
              </a:pathLst>
            </a:custGeom>
            <a:solidFill>
              <a:srgbClr val="BFB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-1981146" y="1446305"/>
              <a:ext cx="910297" cy="909585"/>
            </a:xfrm>
            <a:custGeom>
              <a:rect b="b" l="l" r="r" t="t"/>
              <a:pathLst>
                <a:path extrusionOk="0" h="28117" w="28139">
                  <a:moveTo>
                    <a:pt x="28138" y="1"/>
                  </a:moveTo>
                  <a:lnTo>
                    <a:pt x="80" y="28059"/>
                  </a:lnTo>
                  <a:lnTo>
                    <a:pt x="80" y="28059"/>
                  </a:lnTo>
                  <a:cubicBezTo>
                    <a:pt x="609" y="27899"/>
                    <a:pt x="4209" y="27848"/>
                    <a:pt x="8664" y="27848"/>
                  </a:cubicBezTo>
                  <a:cubicBezTo>
                    <a:pt x="16930" y="27848"/>
                    <a:pt x="28138" y="28026"/>
                    <a:pt x="28138" y="28026"/>
                  </a:cubicBezTo>
                  <a:lnTo>
                    <a:pt x="28138" y="1"/>
                  </a:lnTo>
                  <a:close/>
                  <a:moveTo>
                    <a:pt x="80" y="28059"/>
                  </a:moveTo>
                  <a:lnTo>
                    <a:pt x="80" y="28059"/>
                  </a:lnTo>
                  <a:cubicBezTo>
                    <a:pt x="21" y="28077"/>
                    <a:pt x="0" y="28096"/>
                    <a:pt x="22" y="28117"/>
                  </a:cubicBezTo>
                  <a:lnTo>
                    <a:pt x="80" y="280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-2496700" y="1441375"/>
              <a:ext cx="1480920" cy="870280"/>
            </a:xfrm>
            <a:custGeom>
              <a:rect b="b" l="l" r="r" t="t"/>
              <a:pathLst>
                <a:path extrusionOk="0" h="26902" w="44075">
                  <a:moveTo>
                    <a:pt x="44074" y="1"/>
                  </a:moveTo>
                  <a:lnTo>
                    <a:pt x="0" y="366"/>
                  </a:lnTo>
                  <a:lnTo>
                    <a:pt x="0" y="26871"/>
                  </a:lnTo>
                  <a:lnTo>
                    <a:pt x="42645" y="26901"/>
                  </a:lnTo>
                  <a:lnTo>
                    <a:pt x="44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-2392458" y="1746232"/>
              <a:ext cx="296973" cy="397290"/>
            </a:xfrm>
            <a:custGeom>
              <a:rect b="b" l="l" r="r" t="t"/>
              <a:pathLst>
                <a:path extrusionOk="0" h="12281" w="9180">
                  <a:moveTo>
                    <a:pt x="0" y="1"/>
                  </a:moveTo>
                  <a:lnTo>
                    <a:pt x="0" y="7691"/>
                  </a:lnTo>
                  <a:cubicBezTo>
                    <a:pt x="0" y="10244"/>
                    <a:pt x="2037" y="12280"/>
                    <a:pt x="4590" y="12280"/>
                  </a:cubicBezTo>
                  <a:cubicBezTo>
                    <a:pt x="7143" y="12280"/>
                    <a:pt x="9180" y="10244"/>
                    <a:pt x="9180" y="7691"/>
                  </a:cubicBezTo>
                  <a:lnTo>
                    <a:pt x="9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-2421962" y="1637079"/>
              <a:ext cx="346145" cy="109181"/>
            </a:xfrm>
            <a:custGeom>
              <a:rect b="b" l="l" r="r" t="t"/>
              <a:pathLst>
                <a:path extrusionOk="0" h="3375" w="10700">
                  <a:moveTo>
                    <a:pt x="5502" y="1"/>
                  </a:moveTo>
                  <a:lnTo>
                    <a:pt x="0" y="3375"/>
                  </a:lnTo>
                  <a:lnTo>
                    <a:pt x="10700" y="337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-2392458" y="1746232"/>
              <a:ext cx="296973" cy="53119"/>
            </a:xfrm>
            <a:custGeom>
              <a:rect b="b" l="l" r="r" t="t"/>
              <a:pathLst>
                <a:path extrusionOk="0" h="1642" w="9180">
                  <a:moveTo>
                    <a:pt x="0" y="1"/>
                  </a:moveTo>
                  <a:lnTo>
                    <a:pt x="9180" y="1642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-2402292" y="1944867"/>
              <a:ext cx="316642" cy="39370"/>
            </a:xfrm>
            <a:custGeom>
              <a:rect b="b" l="l" r="r" t="t"/>
              <a:pathLst>
                <a:path extrusionOk="0" h="1217" w="9788">
                  <a:moveTo>
                    <a:pt x="0" y="0"/>
                  </a:moveTo>
                  <a:lnTo>
                    <a:pt x="0" y="1216"/>
                  </a:lnTo>
                  <a:lnTo>
                    <a:pt x="9788" y="1216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-2095507" y="1962563"/>
              <a:ext cx="125906" cy="351062"/>
            </a:xfrm>
            <a:custGeom>
              <a:rect b="b" l="l" r="r" t="t"/>
              <a:pathLst>
                <a:path extrusionOk="0" h="10852" w="3892">
                  <a:moveTo>
                    <a:pt x="366" y="1"/>
                  </a:moveTo>
                  <a:lnTo>
                    <a:pt x="1" y="122"/>
                  </a:lnTo>
                  <a:lnTo>
                    <a:pt x="3527" y="10852"/>
                  </a:lnTo>
                  <a:lnTo>
                    <a:pt x="3891" y="10730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-2254804" y="1970425"/>
              <a:ext cx="11840" cy="341260"/>
            </a:xfrm>
            <a:custGeom>
              <a:rect b="b" l="l" r="r" t="t"/>
              <a:pathLst>
                <a:path extrusionOk="0" h="10549" w="366">
                  <a:moveTo>
                    <a:pt x="1" y="1"/>
                  </a:moveTo>
                  <a:lnTo>
                    <a:pt x="1" y="10548"/>
                  </a:lnTo>
                  <a:lnTo>
                    <a:pt x="365" y="1054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-2335423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-2134846" y="2537830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-2387540" y="2959656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1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-2357066" y="2677458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0"/>
                  </a:moveTo>
                  <a:lnTo>
                    <a:pt x="1" y="243"/>
                  </a:lnTo>
                  <a:lnTo>
                    <a:pt x="7539" y="24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-2361983" y="2662706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0"/>
                  </a:moveTo>
                  <a:lnTo>
                    <a:pt x="1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-2356095" y="2846589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0"/>
                  </a:moveTo>
                  <a:lnTo>
                    <a:pt x="1" y="243"/>
                  </a:lnTo>
                  <a:lnTo>
                    <a:pt x="7509" y="243"/>
                  </a:lnTo>
                  <a:lnTo>
                    <a:pt x="75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-2362954" y="283083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-2366900" y="2529937"/>
              <a:ext cx="264526" cy="24618"/>
            </a:xfrm>
            <a:custGeom>
              <a:rect b="b" l="l" r="r" t="t"/>
              <a:pathLst>
                <a:path extrusionOk="0" h="761" w="8177">
                  <a:moveTo>
                    <a:pt x="1" y="1"/>
                  </a:moveTo>
                  <a:lnTo>
                    <a:pt x="1" y="761"/>
                  </a:lnTo>
                  <a:lnTo>
                    <a:pt x="8177" y="761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-1881117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-1913597" y="2537830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-1680540" y="2537830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-1933234" y="2960659"/>
              <a:ext cx="305837" cy="31477"/>
            </a:xfrm>
            <a:custGeom>
              <a:rect b="b" l="l" r="r" t="t"/>
              <a:pathLst>
                <a:path extrusionOk="0" h="973" w="9454">
                  <a:moveTo>
                    <a:pt x="0" y="0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-1902760" y="2678428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0" y="1"/>
                  </a:moveTo>
                  <a:lnTo>
                    <a:pt x="0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-1908680" y="2661703"/>
              <a:ext cx="243919" cy="7926"/>
            </a:xfrm>
            <a:custGeom>
              <a:rect b="b" l="l" r="r" t="t"/>
              <a:pathLst>
                <a:path extrusionOk="0" h="245" w="7540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-1902760" y="2847560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1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-1908680" y="2830834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9" y="214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-1912594" y="2529937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0" y="1"/>
                  </a:moveTo>
                  <a:lnTo>
                    <a:pt x="0" y="761"/>
                  </a:lnTo>
                  <a:lnTo>
                    <a:pt x="8146" y="761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-1427813" y="2537830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-1458288" y="2537830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-1479931" y="2959656"/>
              <a:ext cx="306807" cy="32479"/>
            </a:xfrm>
            <a:custGeom>
              <a:rect b="b" l="l" r="r" t="t"/>
              <a:pathLst>
                <a:path extrusionOk="0" h="1004" w="9484">
                  <a:moveTo>
                    <a:pt x="0" y="1"/>
                  </a:moveTo>
                  <a:lnTo>
                    <a:pt x="0" y="1004"/>
                  </a:lnTo>
                  <a:lnTo>
                    <a:pt x="9484" y="1004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-1449456" y="2678428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-1454374" y="2662706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-1448453" y="2846589"/>
              <a:ext cx="242884" cy="7893"/>
            </a:xfrm>
            <a:custGeom>
              <a:rect b="b" l="l" r="r" t="t"/>
              <a:pathLst>
                <a:path extrusionOk="0" h="244" w="7508">
                  <a:moveTo>
                    <a:pt x="0" y="0"/>
                  </a:moveTo>
                  <a:lnTo>
                    <a:pt x="0" y="243"/>
                  </a:lnTo>
                  <a:lnTo>
                    <a:pt x="7508" y="24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-1455344" y="2831837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0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-1459291" y="2530940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0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-2335423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-2134846" y="3132735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-2388543" y="3555563"/>
              <a:ext cx="306840" cy="31509"/>
            </a:xfrm>
            <a:custGeom>
              <a:rect b="b" l="l" r="r" t="t"/>
              <a:pathLst>
                <a:path extrusionOk="0" h="974" w="9485">
                  <a:moveTo>
                    <a:pt x="1" y="0"/>
                  </a:moveTo>
                  <a:lnTo>
                    <a:pt x="1" y="973"/>
                  </a:lnTo>
                  <a:lnTo>
                    <a:pt x="9484" y="973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-235706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-2362954" y="3257610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-2357066" y="3442464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4"/>
                  </a:lnTo>
                  <a:lnTo>
                    <a:pt x="7539" y="21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-2361983" y="3426741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-2366900" y="3125844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1" y="1"/>
                  </a:moveTo>
                  <a:lnTo>
                    <a:pt x="1" y="760"/>
                  </a:lnTo>
                  <a:lnTo>
                    <a:pt x="8147" y="760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-1881117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-1913597" y="3132735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-1680540" y="3132735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-1934237" y="3555563"/>
              <a:ext cx="305837" cy="32479"/>
            </a:xfrm>
            <a:custGeom>
              <a:rect b="b" l="l" r="r" t="t"/>
              <a:pathLst>
                <a:path extrusionOk="0" h="1004" w="9454">
                  <a:moveTo>
                    <a:pt x="1" y="0"/>
                  </a:moveTo>
                  <a:lnTo>
                    <a:pt x="1" y="1003"/>
                  </a:lnTo>
                  <a:lnTo>
                    <a:pt x="9454" y="100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-1903762" y="3274335"/>
              <a:ext cx="243919" cy="6923"/>
            </a:xfrm>
            <a:custGeom>
              <a:rect b="b" l="l" r="r" t="t"/>
              <a:pathLst>
                <a:path extrusionOk="0" h="214" w="7540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1908680" y="325761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3"/>
                  </a:lnTo>
                  <a:lnTo>
                    <a:pt x="7509" y="213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1902760" y="3443467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0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1907677" y="3426741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1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1913597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1427813" y="3132735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1458288" y="3132735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1479931" y="3555563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0"/>
                  </a:moveTo>
                  <a:lnTo>
                    <a:pt x="0" y="973"/>
                  </a:lnTo>
                  <a:lnTo>
                    <a:pt x="9454" y="97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144945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1454374" y="325858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8" y="21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1449456" y="344246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1454374" y="3426741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1459291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1524572" y="1886900"/>
              <a:ext cx="367785" cy="367785"/>
            </a:xfrm>
            <a:custGeom>
              <a:rect b="b" l="l" r="r" t="t"/>
              <a:pathLst>
                <a:path extrusionOk="0" h="10244" w="10244">
                  <a:moveTo>
                    <a:pt x="5137" y="0"/>
                  </a:moveTo>
                  <a:cubicBezTo>
                    <a:pt x="2280" y="0"/>
                    <a:pt x="0" y="2280"/>
                    <a:pt x="0" y="5137"/>
                  </a:cubicBezTo>
                  <a:cubicBezTo>
                    <a:pt x="0" y="7964"/>
                    <a:pt x="2280" y="10243"/>
                    <a:pt x="5137" y="10243"/>
                  </a:cubicBezTo>
                  <a:cubicBezTo>
                    <a:pt x="7964" y="10243"/>
                    <a:pt x="10244" y="7964"/>
                    <a:pt x="10244" y="5137"/>
                  </a:cubicBezTo>
                  <a:cubicBezTo>
                    <a:pt x="10244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1348165" y="1888803"/>
              <a:ext cx="21675" cy="366817"/>
            </a:xfrm>
            <a:custGeom>
              <a:rect b="b" l="l" r="r" t="t"/>
              <a:pathLst>
                <a:path extrusionOk="0" h="11339" w="670">
                  <a:moveTo>
                    <a:pt x="0" y="1"/>
                  </a:moveTo>
                  <a:lnTo>
                    <a:pt x="0" y="11338"/>
                  </a:lnTo>
                  <a:lnTo>
                    <a:pt x="669" y="11338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1520240" y="2061881"/>
              <a:ext cx="366784" cy="20672"/>
            </a:xfrm>
            <a:custGeom>
              <a:rect b="b" l="l" r="r" t="t"/>
              <a:pathLst>
                <a:path extrusionOk="0" h="639" w="11338">
                  <a:moveTo>
                    <a:pt x="0" y="1"/>
                  </a:moveTo>
                  <a:lnTo>
                    <a:pt x="0" y="639"/>
                  </a:lnTo>
                  <a:lnTo>
                    <a:pt x="11338" y="639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2182046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1734631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9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716" name="Google Shape;716;p19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19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723" name="Google Shape;723;p19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19"/>
          <p:cNvGrpSpPr/>
          <p:nvPr/>
        </p:nvGrpSpPr>
        <p:grpSpPr>
          <a:xfrm>
            <a:off x="427328" y="3745764"/>
            <a:ext cx="232079" cy="344214"/>
            <a:chOff x="292790" y="4066189"/>
            <a:chExt cx="232079" cy="344214"/>
          </a:xfrm>
        </p:grpSpPr>
        <p:sp>
          <p:nvSpPr>
            <p:cNvPr id="750" name="Google Shape;750;p19"/>
            <p:cNvSpPr/>
            <p:nvPr/>
          </p:nvSpPr>
          <p:spPr>
            <a:xfrm>
              <a:off x="293761" y="4346447"/>
              <a:ext cx="231108" cy="45258"/>
            </a:xfrm>
            <a:custGeom>
              <a:rect b="b" l="l" r="r" t="t"/>
              <a:pathLst>
                <a:path extrusionOk="0" h="1399" w="7144">
                  <a:moveTo>
                    <a:pt x="61" y="1"/>
                  </a:moveTo>
                  <a:lnTo>
                    <a:pt x="1" y="183"/>
                  </a:lnTo>
                  <a:lnTo>
                    <a:pt x="1" y="1216"/>
                  </a:lnTo>
                  <a:lnTo>
                    <a:pt x="6992" y="1399"/>
                  </a:lnTo>
                  <a:cubicBezTo>
                    <a:pt x="7052" y="1399"/>
                    <a:pt x="7144" y="1308"/>
                    <a:pt x="7144" y="1247"/>
                  </a:cubicBezTo>
                  <a:lnTo>
                    <a:pt x="7144" y="92"/>
                  </a:lnTo>
                  <a:cubicBezTo>
                    <a:pt x="7144" y="31"/>
                    <a:pt x="7083" y="1"/>
                    <a:pt x="7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292790" y="4326777"/>
              <a:ext cx="230106" cy="43317"/>
            </a:xfrm>
            <a:custGeom>
              <a:rect b="b" l="l" r="r" t="t"/>
              <a:pathLst>
                <a:path extrusionOk="0" h="1339" w="7113">
                  <a:moveTo>
                    <a:pt x="3557" y="1"/>
                  </a:moveTo>
                  <a:cubicBezTo>
                    <a:pt x="1581" y="1"/>
                    <a:pt x="0" y="305"/>
                    <a:pt x="0" y="669"/>
                  </a:cubicBezTo>
                  <a:cubicBezTo>
                    <a:pt x="0" y="1034"/>
                    <a:pt x="1581" y="1338"/>
                    <a:pt x="3557" y="1338"/>
                  </a:cubicBezTo>
                  <a:cubicBezTo>
                    <a:pt x="5532" y="1338"/>
                    <a:pt x="7113" y="1034"/>
                    <a:pt x="7113" y="669"/>
                  </a:cubicBezTo>
                  <a:cubicBezTo>
                    <a:pt x="7113" y="305"/>
                    <a:pt x="5532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318348" y="4088835"/>
              <a:ext cx="185883" cy="256665"/>
            </a:xfrm>
            <a:custGeom>
              <a:rect b="b" l="l" r="r" t="t"/>
              <a:pathLst>
                <a:path extrusionOk="0" h="7934" w="5746">
                  <a:moveTo>
                    <a:pt x="1" y="0"/>
                  </a:moveTo>
                  <a:lnTo>
                    <a:pt x="1" y="7933"/>
                  </a:lnTo>
                  <a:lnTo>
                    <a:pt x="5745" y="7933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298678" y="4066189"/>
              <a:ext cx="218330" cy="41343"/>
            </a:xfrm>
            <a:custGeom>
              <a:rect b="b" l="l" r="r" t="t"/>
              <a:pathLst>
                <a:path extrusionOk="0" h="127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974"/>
                    <a:pt x="1520" y="1278"/>
                    <a:pt x="3375" y="1278"/>
                  </a:cubicBezTo>
                  <a:cubicBezTo>
                    <a:pt x="5229" y="127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299681" y="4083917"/>
              <a:ext cx="216357" cy="42314"/>
            </a:xfrm>
            <a:custGeom>
              <a:rect b="b" l="l" r="r" t="t"/>
              <a:pathLst>
                <a:path extrusionOk="0" h="1308" w="6688">
                  <a:moveTo>
                    <a:pt x="91" y="0"/>
                  </a:moveTo>
                  <a:lnTo>
                    <a:pt x="0" y="152"/>
                  </a:lnTo>
                  <a:lnTo>
                    <a:pt x="0" y="1125"/>
                  </a:lnTo>
                  <a:lnTo>
                    <a:pt x="6566" y="1307"/>
                  </a:lnTo>
                  <a:cubicBezTo>
                    <a:pt x="6657" y="1307"/>
                    <a:pt x="6687" y="1246"/>
                    <a:pt x="6687" y="1185"/>
                  </a:cubicBezTo>
                  <a:lnTo>
                    <a:pt x="6687" y="122"/>
                  </a:lnTo>
                  <a:cubicBezTo>
                    <a:pt x="6687" y="61"/>
                    <a:pt x="6657" y="0"/>
                    <a:pt x="6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298678" y="4102584"/>
              <a:ext cx="218330" cy="42314"/>
            </a:xfrm>
            <a:custGeom>
              <a:rect b="b" l="l" r="r" t="t"/>
              <a:pathLst>
                <a:path extrusionOk="0" h="130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1004"/>
                    <a:pt x="1520" y="1308"/>
                    <a:pt x="3375" y="1308"/>
                  </a:cubicBezTo>
                  <a:cubicBezTo>
                    <a:pt x="5229" y="130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317377" y="4328751"/>
              <a:ext cx="186854" cy="37397"/>
            </a:xfrm>
            <a:custGeom>
              <a:rect b="b" l="l" r="r" t="t"/>
              <a:pathLst>
                <a:path extrusionOk="0" h="1156" w="5776">
                  <a:moveTo>
                    <a:pt x="2888" y="1"/>
                  </a:moveTo>
                  <a:cubicBezTo>
                    <a:pt x="1277" y="1"/>
                    <a:pt x="0" y="274"/>
                    <a:pt x="0" y="578"/>
                  </a:cubicBezTo>
                  <a:cubicBezTo>
                    <a:pt x="0" y="882"/>
                    <a:pt x="1277" y="1156"/>
                    <a:pt x="2888" y="1156"/>
                  </a:cubicBezTo>
                  <a:cubicBezTo>
                    <a:pt x="4468" y="1156"/>
                    <a:pt x="5775" y="882"/>
                    <a:pt x="5775" y="578"/>
                  </a:cubicBezTo>
                  <a:cubicBezTo>
                    <a:pt x="5775" y="274"/>
                    <a:pt x="4468" y="1"/>
                    <a:pt x="2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3301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76353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lnTo>
                    <a:pt x="1" y="5685"/>
                  </a:lnTo>
                  <a:cubicBezTo>
                    <a:pt x="1" y="5837"/>
                    <a:pt x="153" y="5989"/>
                    <a:pt x="305" y="5989"/>
                  </a:cubicBezTo>
                  <a:cubicBezTo>
                    <a:pt x="457" y="5989"/>
                    <a:pt x="609" y="5837"/>
                    <a:pt x="609" y="5685"/>
                  </a:cubicBezTo>
                  <a:lnTo>
                    <a:pt x="609" y="305"/>
                  </a:ln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4717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426530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lnTo>
                    <a:pt x="0" y="5685"/>
                  </a:lnTo>
                  <a:cubicBezTo>
                    <a:pt x="30" y="5837"/>
                    <a:pt x="152" y="5989"/>
                    <a:pt x="304" y="5989"/>
                  </a:cubicBezTo>
                  <a:cubicBezTo>
                    <a:pt x="456" y="5989"/>
                    <a:pt x="608" y="5837"/>
                    <a:pt x="608" y="5685"/>
                  </a:cubicBezTo>
                  <a:lnTo>
                    <a:pt x="608" y="305"/>
                  </a:lnTo>
                  <a:cubicBezTo>
                    <a:pt x="60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314435" y="4070102"/>
              <a:ext cx="186854" cy="36426"/>
            </a:xfrm>
            <a:custGeom>
              <a:rect b="b" l="l" r="r" t="t"/>
              <a:pathLst>
                <a:path extrusionOk="0" h="1126" w="5776">
                  <a:moveTo>
                    <a:pt x="2888" y="1"/>
                  </a:moveTo>
                  <a:cubicBezTo>
                    <a:pt x="1277" y="1"/>
                    <a:pt x="1" y="244"/>
                    <a:pt x="1" y="548"/>
                  </a:cubicBezTo>
                  <a:cubicBezTo>
                    <a:pt x="1" y="882"/>
                    <a:pt x="1277" y="1126"/>
                    <a:pt x="2888" y="1126"/>
                  </a:cubicBezTo>
                  <a:cubicBezTo>
                    <a:pt x="4469" y="1126"/>
                    <a:pt x="5776" y="882"/>
                    <a:pt x="5776" y="548"/>
                  </a:cubicBezTo>
                  <a:cubicBezTo>
                    <a:pt x="5776" y="244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402948" y="4072981"/>
              <a:ext cx="75731" cy="33547"/>
            </a:xfrm>
            <a:custGeom>
              <a:rect b="b" l="l" r="r" t="t"/>
              <a:pathLst>
                <a:path extrusionOk="0" h="1037" w="2341">
                  <a:moveTo>
                    <a:pt x="1286" y="1"/>
                  </a:moveTo>
                  <a:cubicBezTo>
                    <a:pt x="1168" y="1"/>
                    <a:pt x="1102" y="246"/>
                    <a:pt x="790" y="246"/>
                  </a:cubicBezTo>
                  <a:cubicBezTo>
                    <a:pt x="426" y="246"/>
                    <a:pt x="790" y="611"/>
                    <a:pt x="426" y="611"/>
                  </a:cubicBezTo>
                  <a:cubicBezTo>
                    <a:pt x="0" y="611"/>
                    <a:pt x="61" y="1037"/>
                    <a:pt x="61" y="1037"/>
                  </a:cubicBezTo>
                  <a:cubicBezTo>
                    <a:pt x="1338" y="1037"/>
                    <a:pt x="2341" y="824"/>
                    <a:pt x="2341" y="824"/>
                  </a:cubicBezTo>
                  <a:cubicBezTo>
                    <a:pt x="2341" y="824"/>
                    <a:pt x="2158" y="429"/>
                    <a:pt x="1976" y="429"/>
                  </a:cubicBezTo>
                  <a:cubicBezTo>
                    <a:pt x="1794" y="429"/>
                    <a:pt x="1794" y="429"/>
                    <a:pt x="1581" y="246"/>
                  </a:cubicBezTo>
                  <a:lnTo>
                    <a:pt x="1398" y="64"/>
                  </a:lnTo>
                  <a:cubicBezTo>
                    <a:pt x="1353" y="19"/>
                    <a:pt x="1318" y="1"/>
                    <a:pt x="1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321326" y="4087701"/>
              <a:ext cx="59136" cy="17857"/>
            </a:xfrm>
            <a:custGeom>
              <a:rect b="b" l="l" r="r" t="t"/>
              <a:pathLst>
                <a:path extrusionOk="0" h="552" w="1828">
                  <a:moveTo>
                    <a:pt x="366" y="1"/>
                  </a:moveTo>
                  <a:cubicBezTo>
                    <a:pt x="346" y="1"/>
                    <a:pt x="325" y="2"/>
                    <a:pt x="304" y="4"/>
                  </a:cubicBezTo>
                  <a:cubicBezTo>
                    <a:pt x="61" y="65"/>
                    <a:pt x="0" y="217"/>
                    <a:pt x="0" y="217"/>
                  </a:cubicBezTo>
                  <a:cubicBezTo>
                    <a:pt x="579" y="448"/>
                    <a:pt x="1763" y="542"/>
                    <a:pt x="1824" y="551"/>
                  </a:cubicBezTo>
                  <a:lnTo>
                    <a:pt x="1824" y="551"/>
                  </a:lnTo>
                  <a:lnTo>
                    <a:pt x="1733" y="369"/>
                  </a:lnTo>
                  <a:lnTo>
                    <a:pt x="1520" y="156"/>
                  </a:lnTo>
                  <a:cubicBezTo>
                    <a:pt x="1520" y="156"/>
                    <a:pt x="1520" y="1"/>
                    <a:pt x="1472" y="1"/>
                  </a:cubicBezTo>
                  <a:cubicBezTo>
                    <a:pt x="1468" y="1"/>
                    <a:pt x="1464" y="2"/>
                    <a:pt x="1459" y="4"/>
                  </a:cubicBezTo>
                  <a:cubicBezTo>
                    <a:pt x="1368" y="65"/>
                    <a:pt x="1155" y="156"/>
                    <a:pt x="973" y="156"/>
                  </a:cubicBezTo>
                  <a:cubicBezTo>
                    <a:pt x="777" y="156"/>
                    <a:pt x="606" y="1"/>
                    <a:pt x="366" y="1"/>
                  </a:cubicBezTo>
                  <a:close/>
                  <a:moveTo>
                    <a:pt x="1824" y="551"/>
                  </a:moveTo>
                  <a:lnTo>
                    <a:pt x="1824" y="551"/>
                  </a:lnTo>
                  <a:cubicBezTo>
                    <a:pt x="1827" y="551"/>
                    <a:pt x="1827" y="551"/>
                    <a:pt x="182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58691" y="4074534"/>
              <a:ext cx="70814" cy="31024"/>
            </a:xfrm>
            <a:custGeom>
              <a:rect b="b" l="l" r="r" t="t"/>
              <a:pathLst>
                <a:path extrusionOk="0" h="959" w="2189">
                  <a:moveTo>
                    <a:pt x="1452" y="1"/>
                  </a:moveTo>
                  <a:cubicBezTo>
                    <a:pt x="1323" y="1"/>
                    <a:pt x="1171" y="46"/>
                    <a:pt x="973" y="137"/>
                  </a:cubicBezTo>
                  <a:cubicBezTo>
                    <a:pt x="608" y="350"/>
                    <a:pt x="578" y="563"/>
                    <a:pt x="578" y="563"/>
                  </a:cubicBezTo>
                  <a:cubicBezTo>
                    <a:pt x="578" y="563"/>
                    <a:pt x="0" y="958"/>
                    <a:pt x="608" y="958"/>
                  </a:cubicBezTo>
                  <a:lnTo>
                    <a:pt x="2189" y="958"/>
                  </a:lnTo>
                  <a:cubicBezTo>
                    <a:pt x="2189" y="958"/>
                    <a:pt x="2158" y="776"/>
                    <a:pt x="1976" y="776"/>
                  </a:cubicBezTo>
                  <a:cubicBezTo>
                    <a:pt x="1794" y="776"/>
                    <a:pt x="1976" y="350"/>
                    <a:pt x="1794" y="137"/>
                  </a:cubicBezTo>
                  <a:cubicBezTo>
                    <a:pt x="1687" y="46"/>
                    <a:pt x="1581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292790" y="4365890"/>
              <a:ext cx="230106" cy="44514"/>
            </a:xfrm>
            <a:custGeom>
              <a:rect b="b" l="l" r="r" t="t"/>
              <a:pathLst>
                <a:path extrusionOk="0" h="1376" w="7113">
                  <a:moveTo>
                    <a:pt x="3989" y="1"/>
                  </a:moveTo>
                  <a:cubicBezTo>
                    <a:pt x="3848" y="1"/>
                    <a:pt x="3703" y="3"/>
                    <a:pt x="3557" y="8"/>
                  </a:cubicBezTo>
                  <a:cubicBezTo>
                    <a:pt x="1581" y="8"/>
                    <a:pt x="0" y="312"/>
                    <a:pt x="0" y="676"/>
                  </a:cubicBezTo>
                  <a:cubicBezTo>
                    <a:pt x="0" y="1071"/>
                    <a:pt x="1581" y="1375"/>
                    <a:pt x="3557" y="1375"/>
                  </a:cubicBezTo>
                  <a:cubicBezTo>
                    <a:pt x="5532" y="1375"/>
                    <a:pt x="7113" y="1071"/>
                    <a:pt x="7113" y="676"/>
                  </a:cubicBezTo>
                  <a:cubicBezTo>
                    <a:pt x="7113" y="339"/>
                    <a:pt x="5758" y="1"/>
                    <a:pt x="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19"/>
          <p:cNvSpPr/>
          <p:nvPr/>
        </p:nvSpPr>
        <p:spPr>
          <a:xfrm flipH="1">
            <a:off x="6105650" y="182273"/>
            <a:ext cx="1454291" cy="434983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9"/>
          <p:cNvSpPr/>
          <p:nvPr/>
        </p:nvSpPr>
        <p:spPr>
          <a:xfrm>
            <a:off x="-308312" y="78936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0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0"/>
          <p:cNvSpPr txBox="1"/>
          <p:nvPr>
            <p:ph type="title"/>
          </p:nvPr>
        </p:nvSpPr>
        <p:spPr>
          <a:xfrm>
            <a:off x="2619300" y="926850"/>
            <a:ext cx="3905400" cy="2413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71" name="Google Shape;771;p20"/>
          <p:cNvGrpSpPr/>
          <p:nvPr/>
        </p:nvGrpSpPr>
        <p:grpSpPr>
          <a:xfrm>
            <a:off x="7475967" y="223231"/>
            <a:ext cx="1745412" cy="3796637"/>
            <a:chOff x="7475967" y="223231"/>
            <a:chExt cx="1745412" cy="3796637"/>
          </a:xfrm>
        </p:grpSpPr>
        <p:sp>
          <p:nvSpPr>
            <p:cNvPr id="772" name="Google Shape;772;p20"/>
            <p:cNvSpPr/>
            <p:nvPr/>
          </p:nvSpPr>
          <p:spPr>
            <a:xfrm>
              <a:off x="7785729" y="689313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7475967" y="1024632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840859" y="247111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8988348" y="253109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8888059" y="2531093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9041436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8941147" y="259207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8941147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8127938" y="689313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766182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7655936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773558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7729697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780934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780342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883073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787718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795683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7950946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803059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8024674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7475967" y="2606827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7830956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783095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799814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7830956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7830956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7993228" y="2732673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7830956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8493732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8493732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8660890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8493732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493732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8655002" y="273267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8493732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7795563" y="3368889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7795563" y="341806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7795563" y="3528186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7795563" y="364028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7795563" y="3750438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7795563" y="386253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7713942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7566453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7666741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7513333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7613653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7613653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8390467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8242979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8342297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8188888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8290179" y="180736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8290179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9090609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8943121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9043409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8890000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8990321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8990321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8791685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939174" y="1769031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8838886" y="1769031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8992294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8891974" y="18290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8891974" y="170902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7562506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7710027" y="234721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7609707" y="234721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7763115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7662827" y="240718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7662827" y="228626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7830956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783095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799814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7830956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7830956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7992226" y="1354064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7830956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7830956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783095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799814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7830956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7830956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7993228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7830956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8493732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8493732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8660890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8493732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493732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655002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493732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493732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8493732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660890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493732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493732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655002" y="1354064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493732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242008" y="394336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079735" y="223231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079735" y="30977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7740502" y="3276462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7795563" y="397362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0"/>
          <p:cNvGrpSpPr/>
          <p:nvPr/>
        </p:nvGrpSpPr>
        <p:grpSpPr>
          <a:xfrm>
            <a:off x="-3542" y="836323"/>
            <a:ext cx="1435695" cy="3310835"/>
            <a:chOff x="1704083" y="-3322664"/>
            <a:chExt cx="1435695" cy="3310835"/>
          </a:xfrm>
        </p:grpSpPr>
        <p:grpSp>
          <p:nvGrpSpPr>
            <p:cNvPr id="878" name="Google Shape;878;p20"/>
            <p:cNvGrpSpPr/>
            <p:nvPr/>
          </p:nvGrpSpPr>
          <p:grpSpPr>
            <a:xfrm>
              <a:off x="2028596" y="-3322664"/>
              <a:ext cx="775850" cy="319589"/>
              <a:chOff x="2149321" y="1211611"/>
              <a:chExt cx="775850" cy="319589"/>
            </a:xfrm>
          </p:grpSpPr>
          <p:sp>
            <p:nvSpPr>
              <p:cNvPr id="879" name="Google Shape;879;p20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1" name="Google Shape;881;p20"/>
            <p:cNvGrpSpPr/>
            <p:nvPr/>
          </p:nvGrpSpPr>
          <p:grpSpPr>
            <a:xfrm>
              <a:off x="1704083" y="-3229267"/>
              <a:ext cx="1435695" cy="2034499"/>
              <a:chOff x="1824808" y="1305008"/>
              <a:chExt cx="1435695" cy="2034499"/>
            </a:xfrm>
          </p:grpSpPr>
          <p:sp>
            <p:nvSpPr>
              <p:cNvPr id="882" name="Google Shape;882;p20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" name="Google Shape;884;p20"/>
            <p:cNvSpPr/>
            <p:nvPr/>
          </p:nvSpPr>
          <p:spPr>
            <a:xfrm>
              <a:off x="1704083" y="-2958844"/>
              <a:ext cx="273390" cy="673883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2395361" y="-1454551"/>
              <a:ext cx="678509" cy="259835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1704083" y="-1195742"/>
              <a:ext cx="1435661" cy="1183913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1796510" y="-853532"/>
              <a:ext cx="1268508" cy="216357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856521" y="-893841"/>
              <a:ext cx="1133770" cy="2067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1902718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2041375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2180032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2317686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291064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2771021" y="-853532"/>
              <a:ext cx="46228" cy="217327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2632364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249370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823070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2941123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2369803" y="-557552"/>
              <a:ext cx="106237" cy="54477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2023679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170197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2582220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2728738" y="-476933"/>
              <a:ext cx="106205" cy="226191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1889940" y="-1155432"/>
              <a:ext cx="1090519" cy="225221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1889940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2284267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2679565" y="-244653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1889940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2284267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2679565" y="-184865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1889940" y="-245834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1889940" y="-238360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1889940" y="-2308878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1889940" y="-223414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1889940" y="-2157443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1889940" y="-2082712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1889940" y="-200798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2275403" y="-245834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2275403" y="-238360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2275403" y="-2308878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2275403" y="-223414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275403" y="-2157443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2275403" y="-2082712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2275403" y="-200798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675618" y="-245834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2675618" y="-238360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2675618" y="-2308878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675618" y="-223414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675618" y="-2157443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675618" y="-2082712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675618" y="-200798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889940" y="-186046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889940" y="-178572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889940" y="-171002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1889940" y="-1635296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1889940" y="-156056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1889940" y="-148483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1889940" y="-141010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275403" y="-186046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275403" y="-178572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275403" y="-171002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275403" y="-1635296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275403" y="-156056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275403" y="-148483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275403" y="-141010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675618" y="-186046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675618" y="-178572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675618" y="-171002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5618" y="-1635296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75618" y="-156056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75618" y="-148483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675618" y="-141010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285237" y="-2925425"/>
              <a:ext cx="854525" cy="784714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824109" y="-2866417"/>
              <a:ext cx="256665" cy="214383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292128" y="-2944092"/>
              <a:ext cx="36426" cy="44287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2279350" y="-2961788"/>
              <a:ext cx="31477" cy="53119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2254763" y="-2878225"/>
              <a:ext cx="52148" cy="18537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2440620" y="-2799191"/>
              <a:ext cx="52148" cy="18148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2480929" y="-2732192"/>
              <a:ext cx="52148" cy="17307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347190" y="-2865446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440620" y="-2851956"/>
              <a:ext cx="24618" cy="47522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587138" y="-2746459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011940" y="-2848947"/>
              <a:ext cx="53119" cy="14266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978392" y="-2834939"/>
              <a:ext cx="38497" cy="38399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846367" y="-2768070"/>
              <a:ext cx="37752" cy="37494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875742" y="-2881169"/>
              <a:ext cx="30927" cy="52148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901784" y="-2696283"/>
              <a:ext cx="31509" cy="53119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021516" y="-2615664"/>
              <a:ext cx="31735" cy="52148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3008996" y="-2496676"/>
              <a:ext cx="30441" cy="53183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815245" y="-2654258"/>
              <a:ext cx="48234" cy="21901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974574" y="-2588230"/>
              <a:ext cx="49172" cy="22742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20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973" name="Google Shape;973;p20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974" name="Google Shape;974;p20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0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0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0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0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0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20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984" name="Google Shape;984;p20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0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0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0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0" name="Google Shape;990;p20"/>
          <p:cNvGrpSpPr/>
          <p:nvPr/>
        </p:nvGrpSpPr>
        <p:grpSpPr>
          <a:xfrm>
            <a:off x="1600765" y="3687422"/>
            <a:ext cx="275385" cy="408410"/>
            <a:chOff x="292790" y="4066189"/>
            <a:chExt cx="232079" cy="344214"/>
          </a:xfrm>
        </p:grpSpPr>
        <p:sp>
          <p:nvSpPr>
            <p:cNvPr id="991" name="Google Shape;991;p20"/>
            <p:cNvSpPr/>
            <p:nvPr/>
          </p:nvSpPr>
          <p:spPr>
            <a:xfrm>
              <a:off x="293761" y="4346447"/>
              <a:ext cx="231108" cy="45258"/>
            </a:xfrm>
            <a:custGeom>
              <a:rect b="b" l="l" r="r" t="t"/>
              <a:pathLst>
                <a:path extrusionOk="0" h="1399" w="7144">
                  <a:moveTo>
                    <a:pt x="61" y="1"/>
                  </a:moveTo>
                  <a:lnTo>
                    <a:pt x="1" y="183"/>
                  </a:lnTo>
                  <a:lnTo>
                    <a:pt x="1" y="1216"/>
                  </a:lnTo>
                  <a:lnTo>
                    <a:pt x="6992" y="1399"/>
                  </a:lnTo>
                  <a:cubicBezTo>
                    <a:pt x="7052" y="1399"/>
                    <a:pt x="7144" y="1308"/>
                    <a:pt x="7144" y="1247"/>
                  </a:cubicBezTo>
                  <a:lnTo>
                    <a:pt x="7144" y="92"/>
                  </a:lnTo>
                  <a:cubicBezTo>
                    <a:pt x="7144" y="31"/>
                    <a:pt x="7083" y="1"/>
                    <a:pt x="7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292790" y="4326777"/>
              <a:ext cx="230106" cy="43317"/>
            </a:xfrm>
            <a:custGeom>
              <a:rect b="b" l="l" r="r" t="t"/>
              <a:pathLst>
                <a:path extrusionOk="0" h="1339" w="7113">
                  <a:moveTo>
                    <a:pt x="3557" y="1"/>
                  </a:moveTo>
                  <a:cubicBezTo>
                    <a:pt x="1581" y="1"/>
                    <a:pt x="0" y="305"/>
                    <a:pt x="0" y="669"/>
                  </a:cubicBezTo>
                  <a:cubicBezTo>
                    <a:pt x="0" y="1034"/>
                    <a:pt x="1581" y="1338"/>
                    <a:pt x="3557" y="1338"/>
                  </a:cubicBezTo>
                  <a:cubicBezTo>
                    <a:pt x="5532" y="1338"/>
                    <a:pt x="7113" y="1034"/>
                    <a:pt x="7113" y="669"/>
                  </a:cubicBezTo>
                  <a:cubicBezTo>
                    <a:pt x="7113" y="305"/>
                    <a:pt x="5532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318348" y="4088835"/>
              <a:ext cx="185883" cy="256665"/>
            </a:xfrm>
            <a:custGeom>
              <a:rect b="b" l="l" r="r" t="t"/>
              <a:pathLst>
                <a:path extrusionOk="0" h="7934" w="5746">
                  <a:moveTo>
                    <a:pt x="1" y="0"/>
                  </a:moveTo>
                  <a:lnTo>
                    <a:pt x="1" y="7933"/>
                  </a:lnTo>
                  <a:lnTo>
                    <a:pt x="5745" y="7933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98678" y="4066189"/>
              <a:ext cx="218330" cy="41343"/>
            </a:xfrm>
            <a:custGeom>
              <a:rect b="b" l="l" r="r" t="t"/>
              <a:pathLst>
                <a:path extrusionOk="0" h="127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974"/>
                    <a:pt x="1520" y="1278"/>
                    <a:pt x="3375" y="1278"/>
                  </a:cubicBezTo>
                  <a:cubicBezTo>
                    <a:pt x="5229" y="127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99681" y="4083917"/>
              <a:ext cx="216357" cy="42314"/>
            </a:xfrm>
            <a:custGeom>
              <a:rect b="b" l="l" r="r" t="t"/>
              <a:pathLst>
                <a:path extrusionOk="0" h="1308" w="6688">
                  <a:moveTo>
                    <a:pt x="91" y="0"/>
                  </a:moveTo>
                  <a:lnTo>
                    <a:pt x="0" y="152"/>
                  </a:lnTo>
                  <a:lnTo>
                    <a:pt x="0" y="1125"/>
                  </a:lnTo>
                  <a:lnTo>
                    <a:pt x="6566" y="1307"/>
                  </a:lnTo>
                  <a:cubicBezTo>
                    <a:pt x="6657" y="1307"/>
                    <a:pt x="6687" y="1246"/>
                    <a:pt x="6687" y="1185"/>
                  </a:cubicBezTo>
                  <a:lnTo>
                    <a:pt x="6687" y="122"/>
                  </a:lnTo>
                  <a:cubicBezTo>
                    <a:pt x="6687" y="61"/>
                    <a:pt x="6657" y="0"/>
                    <a:pt x="6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98678" y="4102584"/>
              <a:ext cx="218330" cy="42314"/>
            </a:xfrm>
            <a:custGeom>
              <a:rect b="b" l="l" r="r" t="t"/>
              <a:pathLst>
                <a:path extrusionOk="0" h="130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1004"/>
                    <a:pt x="1520" y="1308"/>
                    <a:pt x="3375" y="1308"/>
                  </a:cubicBezTo>
                  <a:cubicBezTo>
                    <a:pt x="5229" y="130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317377" y="4328751"/>
              <a:ext cx="186854" cy="37397"/>
            </a:xfrm>
            <a:custGeom>
              <a:rect b="b" l="l" r="r" t="t"/>
              <a:pathLst>
                <a:path extrusionOk="0" h="1156" w="5776">
                  <a:moveTo>
                    <a:pt x="2888" y="1"/>
                  </a:moveTo>
                  <a:cubicBezTo>
                    <a:pt x="1277" y="1"/>
                    <a:pt x="0" y="274"/>
                    <a:pt x="0" y="578"/>
                  </a:cubicBezTo>
                  <a:cubicBezTo>
                    <a:pt x="0" y="882"/>
                    <a:pt x="1277" y="1156"/>
                    <a:pt x="2888" y="1156"/>
                  </a:cubicBezTo>
                  <a:cubicBezTo>
                    <a:pt x="4468" y="1156"/>
                    <a:pt x="5775" y="882"/>
                    <a:pt x="5775" y="578"/>
                  </a:cubicBezTo>
                  <a:cubicBezTo>
                    <a:pt x="5775" y="274"/>
                    <a:pt x="4468" y="1"/>
                    <a:pt x="2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3301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376353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lnTo>
                    <a:pt x="1" y="5685"/>
                  </a:lnTo>
                  <a:cubicBezTo>
                    <a:pt x="1" y="5837"/>
                    <a:pt x="153" y="5989"/>
                    <a:pt x="305" y="5989"/>
                  </a:cubicBezTo>
                  <a:cubicBezTo>
                    <a:pt x="457" y="5989"/>
                    <a:pt x="609" y="5837"/>
                    <a:pt x="609" y="5685"/>
                  </a:cubicBezTo>
                  <a:lnTo>
                    <a:pt x="609" y="305"/>
                  </a:ln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4717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426530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lnTo>
                    <a:pt x="0" y="5685"/>
                  </a:lnTo>
                  <a:cubicBezTo>
                    <a:pt x="30" y="5837"/>
                    <a:pt x="152" y="5989"/>
                    <a:pt x="304" y="5989"/>
                  </a:cubicBezTo>
                  <a:cubicBezTo>
                    <a:pt x="456" y="5989"/>
                    <a:pt x="608" y="5837"/>
                    <a:pt x="608" y="5685"/>
                  </a:cubicBezTo>
                  <a:lnTo>
                    <a:pt x="608" y="305"/>
                  </a:lnTo>
                  <a:cubicBezTo>
                    <a:pt x="60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314435" y="4070102"/>
              <a:ext cx="186854" cy="36426"/>
            </a:xfrm>
            <a:custGeom>
              <a:rect b="b" l="l" r="r" t="t"/>
              <a:pathLst>
                <a:path extrusionOk="0" h="1126" w="5776">
                  <a:moveTo>
                    <a:pt x="2888" y="1"/>
                  </a:moveTo>
                  <a:cubicBezTo>
                    <a:pt x="1277" y="1"/>
                    <a:pt x="1" y="244"/>
                    <a:pt x="1" y="548"/>
                  </a:cubicBezTo>
                  <a:cubicBezTo>
                    <a:pt x="1" y="882"/>
                    <a:pt x="1277" y="1126"/>
                    <a:pt x="2888" y="1126"/>
                  </a:cubicBezTo>
                  <a:cubicBezTo>
                    <a:pt x="4469" y="1126"/>
                    <a:pt x="5776" y="882"/>
                    <a:pt x="5776" y="548"/>
                  </a:cubicBezTo>
                  <a:cubicBezTo>
                    <a:pt x="5776" y="244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402948" y="4072981"/>
              <a:ext cx="75731" cy="33547"/>
            </a:xfrm>
            <a:custGeom>
              <a:rect b="b" l="l" r="r" t="t"/>
              <a:pathLst>
                <a:path extrusionOk="0" h="1037" w="2341">
                  <a:moveTo>
                    <a:pt x="1286" y="1"/>
                  </a:moveTo>
                  <a:cubicBezTo>
                    <a:pt x="1168" y="1"/>
                    <a:pt x="1102" y="246"/>
                    <a:pt x="790" y="246"/>
                  </a:cubicBezTo>
                  <a:cubicBezTo>
                    <a:pt x="426" y="246"/>
                    <a:pt x="790" y="611"/>
                    <a:pt x="426" y="611"/>
                  </a:cubicBezTo>
                  <a:cubicBezTo>
                    <a:pt x="0" y="611"/>
                    <a:pt x="61" y="1037"/>
                    <a:pt x="61" y="1037"/>
                  </a:cubicBezTo>
                  <a:cubicBezTo>
                    <a:pt x="1338" y="1037"/>
                    <a:pt x="2341" y="824"/>
                    <a:pt x="2341" y="824"/>
                  </a:cubicBezTo>
                  <a:cubicBezTo>
                    <a:pt x="2341" y="824"/>
                    <a:pt x="2158" y="429"/>
                    <a:pt x="1976" y="429"/>
                  </a:cubicBezTo>
                  <a:cubicBezTo>
                    <a:pt x="1794" y="429"/>
                    <a:pt x="1794" y="429"/>
                    <a:pt x="1581" y="246"/>
                  </a:cubicBezTo>
                  <a:lnTo>
                    <a:pt x="1398" y="64"/>
                  </a:lnTo>
                  <a:cubicBezTo>
                    <a:pt x="1353" y="19"/>
                    <a:pt x="1318" y="1"/>
                    <a:pt x="1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321326" y="4087701"/>
              <a:ext cx="59136" cy="17857"/>
            </a:xfrm>
            <a:custGeom>
              <a:rect b="b" l="l" r="r" t="t"/>
              <a:pathLst>
                <a:path extrusionOk="0" h="552" w="1828">
                  <a:moveTo>
                    <a:pt x="366" y="1"/>
                  </a:moveTo>
                  <a:cubicBezTo>
                    <a:pt x="346" y="1"/>
                    <a:pt x="325" y="2"/>
                    <a:pt x="304" y="4"/>
                  </a:cubicBezTo>
                  <a:cubicBezTo>
                    <a:pt x="61" y="65"/>
                    <a:pt x="0" y="217"/>
                    <a:pt x="0" y="217"/>
                  </a:cubicBezTo>
                  <a:cubicBezTo>
                    <a:pt x="579" y="448"/>
                    <a:pt x="1763" y="542"/>
                    <a:pt x="1824" y="551"/>
                  </a:cubicBezTo>
                  <a:lnTo>
                    <a:pt x="1824" y="551"/>
                  </a:lnTo>
                  <a:lnTo>
                    <a:pt x="1733" y="369"/>
                  </a:lnTo>
                  <a:lnTo>
                    <a:pt x="1520" y="156"/>
                  </a:lnTo>
                  <a:cubicBezTo>
                    <a:pt x="1520" y="156"/>
                    <a:pt x="1520" y="1"/>
                    <a:pt x="1472" y="1"/>
                  </a:cubicBezTo>
                  <a:cubicBezTo>
                    <a:pt x="1468" y="1"/>
                    <a:pt x="1464" y="2"/>
                    <a:pt x="1459" y="4"/>
                  </a:cubicBezTo>
                  <a:cubicBezTo>
                    <a:pt x="1368" y="65"/>
                    <a:pt x="1155" y="156"/>
                    <a:pt x="973" y="156"/>
                  </a:cubicBezTo>
                  <a:cubicBezTo>
                    <a:pt x="777" y="156"/>
                    <a:pt x="606" y="1"/>
                    <a:pt x="366" y="1"/>
                  </a:cubicBezTo>
                  <a:close/>
                  <a:moveTo>
                    <a:pt x="1824" y="551"/>
                  </a:moveTo>
                  <a:lnTo>
                    <a:pt x="1824" y="551"/>
                  </a:lnTo>
                  <a:cubicBezTo>
                    <a:pt x="1827" y="551"/>
                    <a:pt x="1827" y="551"/>
                    <a:pt x="182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358691" y="4074534"/>
              <a:ext cx="70814" cy="31024"/>
            </a:xfrm>
            <a:custGeom>
              <a:rect b="b" l="l" r="r" t="t"/>
              <a:pathLst>
                <a:path extrusionOk="0" h="959" w="2189">
                  <a:moveTo>
                    <a:pt x="1452" y="1"/>
                  </a:moveTo>
                  <a:cubicBezTo>
                    <a:pt x="1323" y="1"/>
                    <a:pt x="1171" y="46"/>
                    <a:pt x="973" y="137"/>
                  </a:cubicBezTo>
                  <a:cubicBezTo>
                    <a:pt x="608" y="350"/>
                    <a:pt x="578" y="563"/>
                    <a:pt x="578" y="563"/>
                  </a:cubicBezTo>
                  <a:cubicBezTo>
                    <a:pt x="578" y="563"/>
                    <a:pt x="0" y="958"/>
                    <a:pt x="608" y="958"/>
                  </a:cubicBezTo>
                  <a:lnTo>
                    <a:pt x="2189" y="958"/>
                  </a:lnTo>
                  <a:cubicBezTo>
                    <a:pt x="2189" y="958"/>
                    <a:pt x="2158" y="776"/>
                    <a:pt x="1976" y="776"/>
                  </a:cubicBezTo>
                  <a:cubicBezTo>
                    <a:pt x="1794" y="776"/>
                    <a:pt x="1976" y="350"/>
                    <a:pt x="1794" y="137"/>
                  </a:cubicBezTo>
                  <a:cubicBezTo>
                    <a:pt x="1687" y="46"/>
                    <a:pt x="1581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292790" y="4365890"/>
              <a:ext cx="230106" cy="44514"/>
            </a:xfrm>
            <a:custGeom>
              <a:rect b="b" l="l" r="r" t="t"/>
              <a:pathLst>
                <a:path extrusionOk="0" h="1376" w="7113">
                  <a:moveTo>
                    <a:pt x="3989" y="1"/>
                  </a:moveTo>
                  <a:cubicBezTo>
                    <a:pt x="3848" y="1"/>
                    <a:pt x="3703" y="3"/>
                    <a:pt x="3557" y="8"/>
                  </a:cubicBezTo>
                  <a:cubicBezTo>
                    <a:pt x="1581" y="8"/>
                    <a:pt x="0" y="312"/>
                    <a:pt x="0" y="676"/>
                  </a:cubicBezTo>
                  <a:cubicBezTo>
                    <a:pt x="0" y="1071"/>
                    <a:pt x="1581" y="1375"/>
                    <a:pt x="3557" y="1375"/>
                  </a:cubicBezTo>
                  <a:cubicBezTo>
                    <a:pt x="5532" y="1375"/>
                    <a:pt x="7113" y="1071"/>
                    <a:pt x="7113" y="676"/>
                  </a:cubicBezTo>
                  <a:cubicBezTo>
                    <a:pt x="7113" y="339"/>
                    <a:pt x="5758" y="1"/>
                    <a:pt x="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20"/>
          <p:cNvSpPr/>
          <p:nvPr/>
        </p:nvSpPr>
        <p:spPr>
          <a:xfrm>
            <a:off x="1536901" y="22531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" name="Google Shape;1010;p21"/>
          <p:cNvGrpSpPr/>
          <p:nvPr/>
        </p:nvGrpSpPr>
        <p:grpSpPr>
          <a:xfrm>
            <a:off x="6757361" y="2637900"/>
            <a:ext cx="2931814" cy="1966545"/>
            <a:chOff x="6719261" y="2637900"/>
            <a:chExt cx="2931814" cy="1966545"/>
          </a:xfrm>
        </p:grpSpPr>
        <p:sp>
          <p:nvSpPr>
            <p:cNvPr id="1011" name="Google Shape;1011;p21"/>
            <p:cNvSpPr/>
            <p:nvPr/>
          </p:nvSpPr>
          <p:spPr>
            <a:xfrm flipH="1">
              <a:off x="6719261" y="2637900"/>
              <a:ext cx="2424741" cy="1611053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 flipH="1" rot="812613">
              <a:off x="7650823" y="3205663"/>
              <a:ext cx="1886666" cy="1194465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21"/>
          <p:cNvSpPr/>
          <p:nvPr/>
        </p:nvSpPr>
        <p:spPr>
          <a:xfrm flipH="1">
            <a:off x="-42887" y="2665725"/>
            <a:ext cx="1827950" cy="1668950"/>
          </a:xfrm>
          <a:custGeom>
            <a:rect b="b" l="l" r="r" t="t"/>
            <a:pathLst>
              <a:path extrusionOk="0" h="66758" w="73118">
                <a:moveTo>
                  <a:pt x="67209" y="1"/>
                </a:moveTo>
                <a:cubicBezTo>
                  <a:pt x="66624" y="1"/>
                  <a:pt x="66014" y="46"/>
                  <a:pt x="65379" y="141"/>
                </a:cubicBezTo>
                <a:cubicBezTo>
                  <a:pt x="64691" y="244"/>
                  <a:pt x="64038" y="382"/>
                  <a:pt x="63384" y="588"/>
                </a:cubicBezTo>
                <a:cubicBezTo>
                  <a:pt x="62146" y="932"/>
                  <a:pt x="61011" y="1585"/>
                  <a:pt x="60048" y="2445"/>
                </a:cubicBezTo>
                <a:cubicBezTo>
                  <a:pt x="59876" y="2617"/>
                  <a:pt x="59704" y="2789"/>
                  <a:pt x="59532" y="2995"/>
                </a:cubicBezTo>
                <a:cubicBezTo>
                  <a:pt x="57641" y="5162"/>
                  <a:pt x="57297" y="8257"/>
                  <a:pt x="58019" y="11421"/>
                </a:cubicBezTo>
                <a:cubicBezTo>
                  <a:pt x="58122" y="11834"/>
                  <a:pt x="58225" y="12212"/>
                  <a:pt x="58363" y="12659"/>
                </a:cubicBezTo>
                <a:cubicBezTo>
                  <a:pt x="58672" y="13588"/>
                  <a:pt x="59051" y="14517"/>
                  <a:pt x="59532" y="15411"/>
                </a:cubicBezTo>
                <a:cubicBezTo>
                  <a:pt x="58844" y="14551"/>
                  <a:pt x="58053" y="13726"/>
                  <a:pt x="57262" y="13003"/>
                </a:cubicBezTo>
                <a:cubicBezTo>
                  <a:pt x="56850" y="12659"/>
                  <a:pt x="56471" y="12316"/>
                  <a:pt x="56059" y="12006"/>
                </a:cubicBezTo>
                <a:cubicBezTo>
                  <a:pt x="54064" y="10458"/>
                  <a:pt x="51760" y="9358"/>
                  <a:pt x="49318" y="8739"/>
                </a:cubicBezTo>
                <a:cubicBezTo>
                  <a:pt x="48871" y="8636"/>
                  <a:pt x="48493" y="8532"/>
                  <a:pt x="48045" y="8464"/>
                </a:cubicBezTo>
                <a:cubicBezTo>
                  <a:pt x="47426" y="8360"/>
                  <a:pt x="46773" y="8257"/>
                  <a:pt x="46119" y="8223"/>
                </a:cubicBezTo>
                <a:cubicBezTo>
                  <a:pt x="45569" y="8188"/>
                  <a:pt x="45019" y="8188"/>
                  <a:pt x="44469" y="8188"/>
                </a:cubicBezTo>
                <a:lnTo>
                  <a:pt x="44400" y="8188"/>
                </a:lnTo>
                <a:cubicBezTo>
                  <a:pt x="40720" y="8257"/>
                  <a:pt x="37143" y="9358"/>
                  <a:pt x="34048" y="11353"/>
                </a:cubicBezTo>
                <a:cubicBezTo>
                  <a:pt x="33738" y="11559"/>
                  <a:pt x="33429" y="11765"/>
                  <a:pt x="33154" y="11972"/>
                </a:cubicBezTo>
                <a:lnTo>
                  <a:pt x="33085" y="12006"/>
                </a:lnTo>
                <a:cubicBezTo>
                  <a:pt x="27789" y="15995"/>
                  <a:pt x="26516" y="22599"/>
                  <a:pt x="28442" y="28514"/>
                </a:cubicBezTo>
                <a:cubicBezTo>
                  <a:pt x="28820" y="29615"/>
                  <a:pt x="29267" y="30646"/>
                  <a:pt x="29818" y="31644"/>
                </a:cubicBezTo>
                <a:cubicBezTo>
                  <a:pt x="30058" y="32091"/>
                  <a:pt x="30368" y="32572"/>
                  <a:pt x="30643" y="32985"/>
                </a:cubicBezTo>
                <a:cubicBezTo>
                  <a:pt x="30496" y="32922"/>
                  <a:pt x="28126" y="31728"/>
                  <a:pt x="25866" y="31728"/>
                </a:cubicBezTo>
                <a:cubicBezTo>
                  <a:pt x="24428" y="31728"/>
                  <a:pt x="23035" y="32212"/>
                  <a:pt x="22286" y="33776"/>
                </a:cubicBezTo>
                <a:cubicBezTo>
                  <a:pt x="20326" y="37766"/>
                  <a:pt x="25759" y="40998"/>
                  <a:pt x="25966" y="41102"/>
                </a:cubicBezTo>
                <a:cubicBezTo>
                  <a:pt x="25278" y="40895"/>
                  <a:pt x="24590" y="40723"/>
                  <a:pt x="23902" y="40620"/>
                </a:cubicBezTo>
                <a:cubicBezTo>
                  <a:pt x="22636" y="40378"/>
                  <a:pt x="21349" y="40257"/>
                  <a:pt x="20063" y="40257"/>
                </a:cubicBezTo>
                <a:cubicBezTo>
                  <a:pt x="18976" y="40257"/>
                  <a:pt x="17889" y="40343"/>
                  <a:pt x="16818" y="40517"/>
                </a:cubicBezTo>
                <a:cubicBezTo>
                  <a:pt x="13516" y="41033"/>
                  <a:pt x="10421" y="42374"/>
                  <a:pt x="7738" y="44369"/>
                </a:cubicBezTo>
                <a:cubicBezTo>
                  <a:pt x="7463" y="44575"/>
                  <a:pt x="7222" y="44781"/>
                  <a:pt x="6982" y="44988"/>
                </a:cubicBezTo>
                <a:cubicBezTo>
                  <a:pt x="6053" y="45779"/>
                  <a:pt x="5193" y="46639"/>
                  <a:pt x="4437" y="47567"/>
                </a:cubicBezTo>
                <a:cubicBezTo>
                  <a:pt x="3267" y="48977"/>
                  <a:pt x="2339" y="50525"/>
                  <a:pt x="1651" y="52210"/>
                </a:cubicBezTo>
                <a:cubicBezTo>
                  <a:pt x="1238" y="53139"/>
                  <a:pt x="894" y="54136"/>
                  <a:pt x="653" y="55133"/>
                </a:cubicBezTo>
                <a:cubicBezTo>
                  <a:pt x="34" y="57678"/>
                  <a:pt x="0" y="60361"/>
                  <a:pt x="516" y="62940"/>
                </a:cubicBezTo>
                <a:lnTo>
                  <a:pt x="8529" y="63388"/>
                </a:lnTo>
                <a:lnTo>
                  <a:pt x="15958" y="63766"/>
                </a:lnTo>
                <a:lnTo>
                  <a:pt x="30746" y="64557"/>
                </a:lnTo>
                <a:lnTo>
                  <a:pt x="32707" y="64626"/>
                </a:lnTo>
                <a:lnTo>
                  <a:pt x="34529" y="64729"/>
                </a:lnTo>
                <a:lnTo>
                  <a:pt x="36868" y="64866"/>
                </a:lnTo>
                <a:lnTo>
                  <a:pt x="73117" y="66758"/>
                </a:lnTo>
                <a:lnTo>
                  <a:pt x="73117" y="2032"/>
                </a:lnTo>
                <a:cubicBezTo>
                  <a:pt x="71570" y="761"/>
                  <a:pt x="69600" y="1"/>
                  <a:pt x="672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1"/>
          <p:cNvSpPr/>
          <p:nvPr/>
        </p:nvSpPr>
        <p:spPr>
          <a:xfrm>
            <a:off x="-91112" y="3116732"/>
            <a:ext cx="2076791" cy="1379867"/>
          </a:xfrm>
          <a:custGeom>
            <a:rect b="b" l="l" r="r" t="t"/>
            <a:pathLst>
              <a:path extrusionOk="0" h="76299" w="114835">
                <a:moveTo>
                  <a:pt x="35080" y="1"/>
                </a:moveTo>
                <a:cubicBezTo>
                  <a:pt x="34461" y="1"/>
                  <a:pt x="33842" y="46"/>
                  <a:pt x="33223" y="138"/>
                </a:cubicBezTo>
                <a:cubicBezTo>
                  <a:pt x="32535" y="207"/>
                  <a:pt x="31881" y="379"/>
                  <a:pt x="31228" y="551"/>
                </a:cubicBezTo>
                <a:cubicBezTo>
                  <a:pt x="24659" y="2614"/>
                  <a:pt x="24281" y="9493"/>
                  <a:pt x="27342" y="15408"/>
                </a:cubicBezTo>
                <a:cubicBezTo>
                  <a:pt x="26207" y="13964"/>
                  <a:pt x="24865" y="12657"/>
                  <a:pt x="23352" y="11591"/>
                </a:cubicBezTo>
                <a:cubicBezTo>
                  <a:pt x="20498" y="9562"/>
                  <a:pt x="17093" y="8358"/>
                  <a:pt x="13585" y="8186"/>
                </a:cubicBezTo>
                <a:cubicBezTo>
                  <a:pt x="13138" y="8151"/>
                  <a:pt x="12691" y="8151"/>
                  <a:pt x="12244" y="8151"/>
                </a:cubicBezTo>
                <a:cubicBezTo>
                  <a:pt x="8564" y="8255"/>
                  <a:pt x="4987" y="9321"/>
                  <a:pt x="1892" y="11315"/>
                </a:cubicBezTo>
                <a:cubicBezTo>
                  <a:pt x="1548" y="11522"/>
                  <a:pt x="1273" y="11728"/>
                  <a:pt x="963" y="11969"/>
                </a:cubicBezTo>
                <a:cubicBezTo>
                  <a:pt x="929" y="11969"/>
                  <a:pt x="929" y="12003"/>
                  <a:pt x="894" y="12038"/>
                </a:cubicBezTo>
                <a:cubicBezTo>
                  <a:pt x="585" y="12244"/>
                  <a:pt x="275" y="12485"/>
                  <a:pt x="0" y="12760"/>
                </a:cubicBezTo>
                <a:lnTo>
                  <a:pt x="0" y="64589"/>
                </a:lnTo>
                <a:lnTo>
                  <a:pt x="28236" y="66033"/>
                </a:lnTo>
                <a:lnTo>
                  <a:pt x="28924" y="66067"/>
                </a:lnTo>
                <a:lnTo>
                  <a:pt x="30196" y="66136"/>
                </a:lnTo>
                <a:lnTo>
                  <a:pt x="31262" y="66205"/>
                </a:lnTo>
                <a:lnTo>
                  <a:pt x="33670" y="66343"/>
                </a:lnTo>
                <a:lnTo>
                  <a:pt x="54752" y="67409"/>
                </a:lnTo>
                <a:lnTo>
                  <a:pt x="57090" y="67546"/>
                </a:lnTo>
                <a:lnTo>
                  <a:pt x="58913" y="67649"/>
                </a:lnTo>
                <a:lnTo>
                  <a:pt x="60530" y="67718"/>
                </a:lnTo>
                <a:cubicBezTo>
                  <a:pt x="60598" y="67890"/>
                  <a:pt x="60667" y="68028"/>
                  <a:pt x="60770" y="68165"/>
                </a:cubicBezTo>
                <a:lnTo>
                  <a:pt x="60805" y="68165"/>
                </a:lnTo>
                <a:cubicBezTo>
                  <a:pt x="61114" y="68062"/>
                  <a:pt x="61424" y="67925"/>
                  <a:pt x="61733" y="67821"/>
                </a:cubicBezTo>
                <a:lnTo>
                  <a:pt x="75800" y="68544"/>
                </a:lnTo>
                <a:lnTo>
                  <a:pt x="76419" y="68578"/>
                </a:lnTo>
                <a:lnTo>
                  <a:pt x="77588" y="68612"/>
                </a:lnTo>
                <a:lnTo>
                  <a:pt x="77760" y="69507"/>
                </a:lnTo>
                <a:lnTo>
                  <a:pt x="78138" y="71364"/>
                </a:lnTo>
                <a:lnTo>
                  <a:pt x="78138" y="71467"/>
                </a:lnTo>
                <a:lnTo>
                  <a:pt x="78585" y="73530"/>
                </a:lnTo>
                <a:lnTo>
                  <a:pt x="78620" y="73737"/>
                </a:lnTo>
                <a:lnTo>
                  <a:pt x="78895" y="75113"/>
                </a:lnTo>
                <a:lnTo>
                  <a:pt x="79067" y="76007"/>
                </a:lnTo>
                <a:lnTo>
                  <a:pt x="79101" y="76110"/>
                </a:lnTo>
                <a:lnTo>
                  <a:pt x="79686" y="76144"/>
                </a:lnTo>
                <a:lnTo>
                  <a:pt x="79720" y="76144"/>
                </a:lnTo>
                <a:cubicBezTo>
                  <a:pt x="80511" y="76213"/>
                  <a:pt x="81956" y="76247"/>
                  <a:pt x="83847" y="76282"/>
                </a:cubicBezTo>
                <a:cubicBezTo>
                  <a:pt x="84498" y="76291"/>
                  <a:pt x="85203" y="76298"/>
                  <a:pt x="85952" y="76298"/>
                </a:cubicBezTo>
                <a:cubicBezTo>
                  <a:pt x="87934" y="76298"/>
                  <a:pt x="90221" y="76250"/>
                  <a:pt x="92617" y="76075"/>
                </a:cubicBezTo>
                <a:cubicBezTo>
                  <a:pt x="94131" y="75972"/>
                  <a:pt x="95678" y="75835"/>
                  <a:pt x="97226" y="75663"/>
                </a:cubicBezTo>
                <a:cubicBezTo>
                  <a:pt x="97914" y="75594"/>
                  <a:pt x="98601" y="75491"/>
                  <a:pt x="99289" y="75388"/>
                </a:cubicBezTo>
                <a:cubicBezTo>
                  <a:pt x="99874" y="75284"/>
                  <a:pt x="100493" y="75181"/>
                  <a:pt x="101078" y="75078"/>
                </a:cubicBezTo>
                <a:lnTo>
                  <a:pt x="101146" y="75078"/>
                </a:lnTo>
                <a:cubicBezTo>
                  <a:pt x="101972" y="74941"/>
                  <a:pt x="102797" y="74769"/>
                  <a:pt x="103588" y="74562"/>
                </a:cubicBezTo>
                <a:cubicBezTo>
                  <a:pt x="105273" y="74184"/>
                  <a:pt x="106924" y="73634"/>
                  <a:pt x="108541" y="72946"/>
                </a:cubicBezTo>
                <a:lnTo>
                  <a:pt x="108816" y="72843"/>
                </a:lnTo>
                <a:lnTo>
                  <a:pt x="109194" y="72636"/>
                </a:lnTo>
                <a:lnTo>
                  <a:pt x="109263" y="72602"/>
                </a:lnTo>
                <a:cubicBezTo>
                  <a:pt x="109366" y="72568"/>
                  <a:pt x="109469" y="72533"/>
                  <a:pt x="109538" y="72464"/>
                </a:cubicBezTo>
                <a:lnTo>
                  <a:pt x="109848" y="72327"/>
                </a:lnTo>
                <a:lnTo>
                  <a:pt x="109951" y="72258"/>
                </a:lnTo>
                <a:cubicBezTo>
                  <a:pt x="110191" y="72155"/>
                  <a:pt x="110363" y="72017"/>
                  <a:pt x="110639" y="71880"/>
                </a:cubicBezTo>
                <a:cubicBezTo>
                  <a:pt x="110914" y="71708"/>
                  <a:pt x="111154" y="71536"/>
                  <a:pt x="111395" y="71364"/>
                </a:cubicBezTo>
                <a:lnTo>
                  <a:pt x="111430" y="71329"/>
                </a:lnTo>
                <a:cubicBezTo>
                  <a:pt x="111670" y="71157"/>
                  <a:pt x="111911" y="70985"/>
                  <a:pt x="112117" y="70814"/>
                </a:cubicBezTo>
                <a:cubicBezTo>
                  <a:pt x="112427" y="70538"/>
                  <a:pt x="112702" y="70263"/>
                  <a:pt x="112977" y="69988"/>
                </a:cubicBezTo>
                <a:cubicBezTo>
                  <a:pt x="113734" y="69163"/>
                  <a:pt x="114284" y="68165"/>
                  <a:pt x="114594" y="67099"/>
                </a:cubicBezTo>
                <a:cubicBezTo>
                  <a:pt x="114731" y="66652"/>
                  <a:pt x="114800" y="66205"/>
                  <a:pt x="114834" y="65724"/>
                </a:cubicBezTo>
                <a:cubicBezTo>
                  <a:pt x="114834" y="65276"/>
                  <a:pt x="114800" y="64795"/>
                  <a:pt x="114731" y="64348"/>
                </a:cubicBezTo>
                <a:cubicBezTo>
                  <a:pt x="114662" y="63798"/>
                  <a:pt x="114525" y="63247"/>
                  <a:pt x="114353" y="62697"/>
                </a:cubicBezTo>
                <a:cubicBezTo>
                  <a:pt x="114112" y="61872"/>
                  <a:pt x="113768" y="61081"/>
                  <a:pt x="113356" y="60290"/>
                </a:cubicBezTo>
                <a:cubicBezTo>
                  <a:pt x="112771" y="59155"/>
                  <a:pt x="112049" y="58054"/>
                  <a:pt x="111258" y="56988"/>
                </a:cubicBezTo>
                <a:cubicBezTo>
                  <a:pt x="110639" y="56163"/>
                  <a:pt x="110020" y="55372"/>
                  <a:pt x="109366" y="54649"/>
                </a:cubicBezTo>
                <a:cubicBezTo>
                  <a:pt x="108472" y="53583"/>
                  <a:pt x="107475" y="52586"/>
                  <a:pt x="106408" y="51657"/>
                </a:cubicBezTo>
                <a:cubicBezTo>
                  <a:pt x="105377" y="50729"/>
                  <a:pt x="104276" y="49869"/>
                  <a:pt x="103072" y="49147"/>
                </a:cubicBezTo>
                <a:cubicBezTo>
                  <a:pt x="101972" y="48424"/>
                  <a:pt x="100768" y="47840"/>
                  <a:pt x="99564" y="47358"/>
                </a:cubicBezTo>
                <a:cubicBezTo>
                  <a:pt x="99186" y="47186"/>
                  <a:pt x="98808" y="47049"/>
                  <a:pt x="98429" y="46946"/>
                </a:cubicBezTo>
                <a:cubicBezTo>
                  <a:pt x="97948" y="46774"/>
                  <a:pt x="97467" y="46636"/>
                  <a:pt x="96985" y="46533"/>
                </a:cubicBezTo>
                <a:cubicBezTo>
                  <a:pt x="96882" y="46498"/>
                  <a:pt x="96779" y="46464"/>
                  <a:pt x="96676" y="46430"/>
                </a:cubicBezTo>
                <a:cubicBezTo>
                  <a:pt x="95275" y="46145"/>
                  <a:pt x="93857" y="45991"/>
                  <a:pt x="92446" y="45991"/>
                </a:cubicBezTo>
                <a:cubicBezTo>
                  <a:pt x="91813" y="45991"/>
                  <a:pt x="91182" y="46022"/>
                  <a:pt x="90554" y="46086"/>
                </a:cubicBezTo>
                <a:cubicBezTo>
                  <a:pt x="90485" y="45364"/>
                  <a:pt x="90451" y="44676"/>
                  <a:pt x="90347" y="44022"/>
                </a:cubicBezTo>
                <a:cubicBezTo>
                  <a:pt x="90347" y="43816"/>
                  <a:pt x="90313" y="43610"/>
                  <a:pt x="90279" y="43403"/>
                </a:cubicBezTo>
                <a:cubicBezTo>
                  <a:pt x="90244" y="43334"/>
                  <a:pt x="90244" y="43231"/>
                  <a:pt x="90244" y="43162"/>
                </a:cubicBezTo>
                <a:cubicBezTo>
                  <a:pt x="90175" y="42750"/>
                  <a:pt x="90107" y="42406"/>
                  <a:pt x="90038" y="41959"/>
                </a:cubicBezTo>
                <a:cubicBezTo>
                  <a:pt x="89935" y="41477"/>
                  <a:pt x="89832" y="41065"/>
                  <a:pt x="89728" y="40617"/>
                </a:cubicBezTo>
                <a:lnTo>
                  <a:pt x="89728" y="40583"/>
                </a:lnTo>
                <a:cubicBezTo>
                  <a:pt x="89350" y="38932"/>
                  <a:pt x="88731" y="37350"/>
                  <a:pt x="87940" y="35837"/>
                </a:cubicBezTo>
                <a:cubicBezTo>
                  <a:pt x="87802" y="35596"/>
                  <a:pt x="87665" y="35355"/>
                  <a:pt x="87527" y="35115"/>
                </a:cubicBezTo>
                <a:cubicBezTo>
                  <a:pt x="87149" y="34392"/>
                  <a:pt x="86702" y="33739"/>
                  <a:pt x="86220" y="33086"/>
                </a:cubicBezTo>
                <a:cubicBezTo>
                  <a:pt x="85980" y="32742"/>
                  <a:pt x="85739" y="32432"/>
                  <a:pt x="85464" y="32157"/>
                </a:cubicBezTo>
                <a:lnTo>
                  <a:pt x="85395" y="32054"/>
                </a:lnTo>
                <a:cubicBezTo>
                  <a:pt x="85257" y="31882"/>
                  <a:pt x="85120" y="31710"/>
                  <a:pt x="84982" y="31538"/>
                </a:cubicBezTo>
                <a:cubicBezTo>
                  <a:pt x="84260" y="30781"/>
                  <a:pt x="83538" y="30059"/>
                  <a:pt x="82712" y="29406"/>
                </a:cubicBezTo>
                <a:cubicBezTo>
                  <a:pt x="82197" y="28959"/>
                  <a:pt x="81646" y="28511"/>
                  <a:pt x="81062" y="28099"/>
                </a:cubicBezTo>
                <a:cubicBezTo>
                  <a:pt x="80236" y="27548"/>
                  <a:pt x="79376" y="27033"/>
                  <a:pt x="78517" y="26551"/>
                </a:cubicBezTo>
                <a:cubicBezTo>
                  <a:pt x="76625" y="25519"/>
                  <a:pt x="74630" y="24728"/>
                  <a:pt x="72601" y="24109"/>
                </a:cubicBezTo>
                <a:cubicBezTo>
                  <a:pt x="72429" y="24075"/>
                  <a:pt x="72257" y="24006"/>
                  <a:pt x="72085" y="23972"/>
                </a:cubicBezTo>
                <a:cubicBezTo>
                  <a:pt x="71157" y="23731"/>
                  <a:pt x="70194" y="23490"/>
                  <a:pt x="69265" y="23318"/>
                </a:cubicBezTo>
                <a:cubicBezTo>
                  <a:pt x="68887" y="23249"/>
                  <a:pt x="68474" y="23181"/>
                  <a:pt x="68096" y="23112"/>
                </a:cubicBezTo>
                <a:cubicBezTo>
                  <a:pt x="66755" y="22906"/>
                  <a:pt x="65448" y="22768"/>
                  <a:pt x="64106" y="22734"/>
                </a:cubicBezTo>
                <a:cubicBezTo>
                  <a:pt x="63728" y="22699"/>
                  <a:pt x="63315" y="22699"/>
                  <a:pt x="62937" y="22699"/>
                </a:cubicBezTo>
                <a:lnTo>
                  <a:pt x="61011" y="22699"/>
                </a:lnTo>
                <a:cubicBezTo>
                  <a:pt x="61114" y="22596"/>
                  <a:pt x="61252" y="22458"/>
                  <a:pt x="61355" y="22355"/>
                </a:cubicBezTo>
                <a:cubicBezTo>
                  <a:pt x="62215" y="21496"/>
                  <a:pt x="63006" y="20601"/>
                  <a:pt x="63762" y="19673"/>
                </a:cubicBezTo>
                <a:cubicBezTo>
                  <a:pt x="64244" y="19019"/>
                  <a:pt x="64691" y="18366"/>
                  <a:pt x="65138" y="17712"/>
                </a:cubicBezTo>
                <a:cubicBezTo>
                  <a:pt x="65895" y="16474"/>
                  <a:pt x="66548" y="15167"/>
                  <a:pt x="66995" y="13792"/>
                </a:cubicBezTo>
                <a:cubicBezTo>
                  <a:pt x="67064" y="13689"/>
                  <a:pt x="67099" y="13551"/>
                  <a:pt x="67133" y="13413"/>
                </a:cubicBezTo>
                <a:cubicBezTo>
                  <a:pt x="67614" y="11900"/>
                  <a:pt x="67718" y="10318"/>
                  <a:pt x="67408" y="8805"/>
                </a:cubicBezTo>
                <a:cubicBezTo>
                  <a:pt x="67374" y="8530"/>
                  <a:pt x="67305" y="8289"/>
                  <a:pt x="67202" y="8014"/>
                </a:cubicBezTo>
                <a:cubicBezTo>
                  <a:pt x="67064" y="7636"/>
                  <a:pt x="66892" y="7257"/>
                  <a:pt x="66651" y="6913"/>
                </a:cubicBezTo>
                <a:cubicBezTo>
                  <a:pt x="66239" y="6191"/>
                  <a:pt x="65723" y="5572"/>
                  <a:pt x="65104" y="5056"/>
                </a:cubicBezTo>
                <a:cubicBezTo>
                  <a:pt x="64485" y="4540"/>
                  <a:pt x="63797" y="4093"/>
                  <a:pt x="63075" y="3749"/>
                </a:cubicBezTo>
                <a:cubicBezTo>
                  <a:pt x="61940" y="3165"/>
                  <a:pt x="60667" y="2855"/>
                  <a:pt x="59395" y="2855"/>
                </a:cubicBezTo>
                <a:cubicBezTo>
                  <a:pt x="58707" y="2855"/>
                  <a:pt x="58019" y="2924"/>
                  <a:pt x="57366" y="3061"/>
                </a:cubicBezTo>
                <a:cubicBezTo>
                  <a:pt x="56987" y="3165"/>
                  <a:pt x="56609" y="3268"/>
                  <a:pt x="56231" y="3405"/>
                </a:cubicBezTo>
                <a:cubicBezTo>
                  <a:pt x="56024" y="3474"/>
                  <a:pt x="55818" y="3543"/>
                  <a:pt x="55612" y="3646"/>
                </a:cubicBezTo>
                <a:cubicBezTo>
                  <a:pt x="51347" y="5366"/>
                  <a:pt x="47495" y="9699"/>
                  <a:pt x="45157" y="13345"/>
                </a:cubicBezTo>
                <a:cubicBezTo>
                  <a:pt x="45466" y="6810"/>
                  <a:pt x="42405" y="620"/>
                  <a:pt x="36008" y="35"/>
                </a:cubicBezTo>
                <a:cubicBezTo>
                  <a:pt x="35699" y="12"/>
                  <a:pt x="35389" y="1"/>
                  <a:pt x="350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1"/>
          <p:cNvSpPr txBox="1"/>
          <p:nvPr>
            <p:ph type="title"/>
          </p:nvPr>
        </p:nvSpPr>
        <p:spPr>
          <a:xfrm>
            <a:off x="2773800" y="980100"/>
            <a:ext cx="35964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6" name="Google Shape;1016;p21"/>
          <p:cNvSpPr txBox="1"/>
          <p:nvPr>
            <p:ph idx="1" type="subTitle"/>
          </p:nvPr>
        </p:nvSpPr>
        <p:spPr>
          <a:xfrm>
            <a:off x="2910900" y="1905000"/>
            <a:ext cx="33222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7" name="Google Shape;1017;p21"/>
          <p:cNvGrpSpPr/>
          <p:nvPr/>
        </p:nvGrpSpPr>
        <p:grpSpPr>
          <a:xfrm>
            <a:off x="-34651" y="4025788"/>
            <a:ext cx="9203912" cy="1157313"/>
            <a:chOff x="-34651" y="4025788"/>
            <a:chExt cx="9203912" cy="1157313"/>
          </a:xfrm>
        </p:grpSpPr>
        <p:grpSp>
          <p:nvGrpSpPr>
            <p:cNvPr id="1018" name="Google Shape;1018;p21"/>
            <p:cNvGrpSpPr/>
            <p:nvPr/>
          </p:nvGrpSpPr>
          <p:grpSpPr>
            <a:xfrm>
              <a:off x="-25262" y="4025788"/>
              <a:ext cx="9194523" cy="1157313"/>
              <a:chOff x="-39962" y="4025800"/>
              <a:chExt cx="9194523" cy="1157313"/>
            </a:xfrm>
          </p:grpSpPr>
          <p:grpSp>
            <p:nvGrpSpPr>
              <p:cNvPr id="1019" name="Google Shape;1019;p21"/>
              <p:cNvGrpSpPr/>
              <p:nvPr/>
            </p:nvGrpSpPr>
            <p:grpSpPr>
              <a:xfrm>
                <a:off x="-39962" y="4025800"/>
                <a:ext cx="9194523" cy="1157313"/>
                <a:chOff x="-39962" y="4025800"/>
                <a:chExt cx="9194523" cy="1157313"/>
              </a:xfrm>
            </p:grpSpPr>
            <p:sp>
              <p:nvSpPr>
                <p:cNvPr id="1020" name="Google Shape;1020;p21"/>
                <p:cNvSpPr/>
                <p:nvPr/>
              </p:nvSpPr>
              <p:spPr>
                <a:xfrm>
                  <a:off x="-39962" y="4027700"/>
                  <a:ext cx="9183867" cy="1155413"/>
                </a:xfrm>
                <a:custGeom>
                  <a:rect b="b" l="l" r="r" t="t"/>
                  <a:pathLst>
                    <a:path extrusionOk="0" h="35716" w="142496">
                      <a:moveTo>
                        <a:pt x="0" y="1"/>
                      </a:moveTo>
                      <a:lnTo>
                        <a:pt x="0" y="35715"/>
                      </a:lnTo>
                      <a:lnTo>
                        <a:pt x="142495" y="35715"/>
                      </a:lnTo>
                      <a:lnTo>
                        <a:pt x="14249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-34649" y="4025800"/>
                  <a:ext cx="9183867" cy="307834"/>
                </a:xfrm>
                <a:custGeom>
                  <a:rect b="b" l="l" r="r" t="t"/>
                  <a:pathLst>
                    <a:path extrusionOk="0" h="9515" w="142496">
                      <a:moveTo>
                        <a:pt x="0" y="1"/>
                      </a:moveTo>
                      <a:lnTo>
                        <a:pt x="0" y="9514"/>
                      </a:lnTo>
                      <a:lnTo>
                        <a:pt x="142495" y="9514"/>
                      </a:lnTo>
                      <a:lnTo>
                        <a:pt x="14249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-34651" y="4800681"/>
                  <a:ext cx="609668" cy="75731"/>
                </a:xfrm>
                <a:custGeom>
                  <a:rect b="b" l="l" r="r" t="t"/>
                  <a:pathLst>
                    <a:path extrusionOk="0" h="2341" w="18846">
                      <a:moveTo>
                        <a:pt x="0" y="0"/>
                      </a:moveTo>
                      <a:lnTo>
                        <a:pt x="0" y="2341"/>
                      </a:lnTo>
                      <a:lnTo>
                        <a:pt x="18845" y="2341"/>
                      </a:lnTo>
                      <a:lnTo>
                        <a:pt x="188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1583906" y="4800681"/>
                  <a:ext cx="609668" cy="75731"/>
                </a:xfrm>
                <a:custGeom>
                  <a:rect b="b" l="l" r="r" t="t"/>
                  <a:pathLst>
                    <a:path extrusionOk="0" h="2341" w="18846">
                      <a:moveTo>
                        <a:pt x="0" y="0"/>
                      </a:moveTo>
                      <a:lnTo>
                        <a:pt x="0" y="2341"/>
                      </a:lnTo>
                      <a:lnTo>
                        <a:pt x="18846" y="2341"/>
                      </a:lnTo>
                      <a:lnTo>
                        <a:pt x="1884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3559424" y="4800681"/>
                  <a:ext cx="609668" cy="75731"/>
                </a:xfrm>
                <a:custGeom>
                  <a:rect b="b" l="l" r="r" t="t"/>
                  <a:pathLst>
                    <a:path extrusionOk="0" h="2341" w="18846">
                      <a:moveTo>
                        <a:pt x="0" y="0"/>
                      </a:moveTo>
                      <a:lnTo>
                        <a:pt x="0" y="2341"/>
                      </a:lnTo>
                      <a:lnTo>
                        <a:pt x="18846" y="2341"/>
                      </a:lnTo>
                      <a:lnTo>
                        <a:pt x="1884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8567472" y="4951091"/>
                  <a:ext cx="438925" cy="104070"/>
                </a:xfrm>
                <a:custGeom>
                  <a:rect b="b" l="l" r="r" t="t"/>
                  <a:pathLst>
                    <a:path extrusionOk="0" h="3217" w="13568">
                      <a:moveTo>
                        <a:pt x="6922" y="1"/>
                      </a:moveTo>
                      <a:cubicBezTo>
                        <a:pt x="4532" y="1"/>
                        <a:pt x="1" y="199"/>
                        <a:pt x="1" y="1698"/>
                      </a:cubicBezTo>
                      <a:cubicBezTo>
                        <a:pt x="1" y="3127"/>
                        <a:pt x="2281" y="2306"/>
                        <a:pt x="7995" y="3127"/>
                      </a:cubicBezTo>
                      <a:cubicBezTo>
                        <a:pt x="8399" y="3189"/>
                        <a:pt x="8779" y="3217"/>
                        <a:pt x="9132" y="3217"/>
                      </a:cubicBezTo>
                      <a:cubicBezTo>
                        <a:pt x="12767" y="3217"/>
                        <a:pt x="13568" y="220"/>
                        <a:pt x="8360" y="26"/>
                      </a:cubicBezTo>
                      <a:cubicBezTo>
                        <a:pt x="8360" y="26"/>
                        <a:pt x="7778" y="1"/>
                        <a:pt x="6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678238" y="4970331"/>
                  <a:ext cx="275137" cy="65606"/>
                </a:xfrm>
                <a:custGeom>
                  <a:rect b="b" l="l" r="r" t="t"/>
                  <a:pathLst>
                    <a:path extrusionOk="0" h="2028" w="8505">
                      <a:moveTo>
                        <a:pt x="4436" y="1"/>
                      </a:moveTo>
                      <a:cubicBezTo>
                        <a:pt x="2940" y="1"/>
                        <a:pt x="1" y="119"/>
                        <a:pt x="1" y="1048"/>
                      </a:cubicBezTo>
                      <a:cubicBezTo>
                        <a:pt x="1" y="1960"/>
                        <a:pt x="1460" y="1443"/>
                        <a:pt x="5016" y="1960"/>
                      </a:cubicBezTo>
                      <a:cubicBezTo>
                        <a:pt x="5294" y="2007"/>
                        <a:pt x="5553" y="2028"/>
                        <a:pt x="5792" y="2028"/>
                      </a:cubicBezTo>
                      <a:cubicBezTo>
                        <a:pt x="8043" y="2028"/>
                        <a:pt x="8504" y="152"/>
                        <a:pt x="5290" y="15"/>
                      </a:cubicBezTo>
                      <a:cubicBezTo>
                        <a:pt x="5290" y="15"/>
                        <a:pt x="4947" y="1"/>
                        <a:pt x="44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2462929" y="4640382"/>
                  <a:ext cx="827125" cy="269508"/>
                </a:xfrm>
                <a:custGeom>
                  <a:rect b="b" l="l" r="r" t="t"/>
                  <a:pathLst>
                    <a:path extrusionOk="0" h="8331" w="25568">
                      <a:moveTo>
                        <a:pt x="20874" y="0"/>
                      </a:moveTo>
                      <a:cubicBezTo>
                        <a:pt x="18790" y="0"/>
                        <a:pt x="16398" y="1113"/>
                        <a:pt x="14136" y="1113"/>
                      </a:cubicBezTo>
                      <a:cubicBezTo>
                        <a:pt x="13367" y="1113"/>
                        <a:pt x="12612" y="984"/>
                        <a:pt x="11890" y="639"/>
                      </a:cubicBezTo>
                      <a:cubicBezTo>
                        <a:pt x="11890" y="639"/>
                        <a:pt x="10900" y="365"/>
                        <a:pt x="9926" y="365"/>
                      </a:cubicBezTo>
                      <a:cubicBezTo>
                        <a:pt x="9094" y="365"/>
                        <a:pt x="8273" y="565"/>
                        <a:pt x="8090" y="1308"/>
                      </a:cubicBezTo>
                      <a:cubicBezTo>
                        <a:pt x="7984" y="1769"/>
                        <a:pt x="7616" y="1904"/>
                        <a:pt x="7091" y="1904"/>
                      </a:cubicBezTo>
                      <a:cubicBezTo>
                        <a:pt x="6351" y="1904"/>
                        <a:pt x="5298" y="1635"/>
                        <a:pt x="4228" y="1635"/>
                      </a:cubicBezTo>
                      <a:cubicBezTo>
                        <a:pt x="3461" y="1635"/>
                        <a:pt x="2686" y="1773"/>
                        <a:pt x="2011" y="2250"/>
                      </a:cubicBezTo>
                      <a:cubicBezTo>
                        <a:pt x="1" y="3644"/>
                        <a:pt x="2128" y="5582"/>
                        <a:pt x="7100" y="5582"/>
                      </a:cubicBezTo>
                      <a:cubicBezTo>
                        <a:pt x="7765" y="5582"/>
                        <a:pt x="8481" y="5547"/>
                        <a:pt x="9245" y="5472"/>
                      </a:cubicBezTo>
                      <a:cubicBezTo>
                        <a:pt x="10026" y="5395"/>
                        <a:pt x="10645" y="5360"/>
                        <a:pt x="11137" y="5360"/>
                      </a:cubicBezTo>
                      <a:cubicBezTo>
                        <a:pt x="14708" y="5360"/>
                        <a:pt x="11590" y="7201"/>
                        <a:pt x="14929" y="8056"/>
                      </a:cubicBezTo>
                      <a:cubicBezTo>
                        <a:pt x="15684" y="8243"/>
                        <a:pt x="16559" y="8330"/>
                        <a:pt x="17458" y="8330"/>
                      </a:cubicBezTo>
                      <a:cubicBezTo>
                        <a:pt x="21086" y="8330"/>
                        <a:pt x="25115" y="6904"/>
                        <a:pt x="23288" y="4834"/>
                      </a:cubicBezTo>
                      <a:cubicBezTo>
                        <a:pt x="21009" y="2250"/>
                        <a:pt x="25568" y="1612"/>
                        <a:pt x="22528" y="305"/>
                      </a:cubicBezTo>
                      <a:cubicBezTo>
                        <a:pt x="22007" y="86"/>
                        <a:pt x="21452" y="0"/>
                        <a:pt x="208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-34650" y="4333600"/>
                  <a:ext cx="9189211" cy="147505"/>
                </a:xfrm>
                <a:custGeom>
                  <a:rect b="b" l="l" r="r" t="t"/>
                  <a:pathLst>
                    <a:path extrusionOk="0" h="4560" w="142496">
                      <a:moveTo>
                        <a:pt x="0" y="0"/>
                      </a:moveTo>
                      <a:lnTo>
                        <a:pt x="0" y="4560"/>
                      </a:lnTo>
                      <a:lnTo>
                        <a:pt x="142495" y="4560"/>
                      </a:lnTo>
                      <a:lnTo>
                        <a:pt x="1424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9" name="Google Shape;1029;p21"/>
              <p:cNvGrpSpPr/>
              <p:nvPr/>
            </p:nvGrpSpPr>
            <p:grpSpPr>
              <a:xfrm>
                <a:off x="5058994" y="4800681"/>
                <a:ext cx="3608839" cy="75731"/>
                <a:chOff x="5176994" y="5296356"/>
                <a:chExt cx="3608839" cy="75731"/>
              </a:xfrm>
            </p:grpSpPr>
            <p:sp>
              <p:nvSpPr>
                <p:cNvPr id="1030" name="Google Shape;1030;p21"/>
                <p:cNvSpPr/>
                <p:nvPr/>
              </p:nvSpPr>
              <p:spPr>
                <a:xfrm>
                  <a:off x="5176994" y="5296356"/>
                  <a:ext cx="609700" cy="75731"/>
                </a:xfrm>
                <a:custGeom>
                  <a:rect b="b" l="l" r="r" t="t"/>
                  <a:pathLst>
                    <a:path extrusionOk="0" h="2341" w="18847">
                      <a:moveTo>
                        <a:pt x="1" y="0"/>
                      </a:moveTo>
                      <a:lnTo>
                        <a:pt x="1" y="2341"/>
                      </a:lnTo>
                      <a:lnTo>
                        <a:pt x="18846" y="2341"/>
                      </a:lnTo>
                      <a:lnTo>
                        <a:pt x="1884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6566440" y="5296356"/>
                  <a:ext cx="609700" cy="75731"/>
                </a:xfrm>
                <a:custGeom>
                  <a:rect b="b" l="l" r="r" t="t"/>
                  <a:pathLst>
                    <a:path extrusionOk="0" h="2341" w="18847">
                      <a:moveTo>
                        <a:pt x="1" y="0"/>
                      </a:moveTo>
                      <a:lnTo>
                        <a:pt x="1" y="2341"/>
                      </a:lnTo>
                      <a:lnTo>
                        <a:pt x="18846" y="2341"/>
                      </a:lnTo>
                      <a:lnTo>
                        <a:pt x="1884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8176165" y="5296356"/>
                  <a:ext cx="609668" cy="75731"/>
                </a:xfrm>
                <a:custGeom>
                  <a:rect b="b" l="l" r="r" t="t"/>
                  <a:pathLst>
                    <a:path extrusionOk="0" h="2341" w="18846">
                      <a:moveTo>
                        <a:pt x="1" y="0"/>
                      </a:moveTo>
                      <a:lnTo>
                        <a:pt x="1" y="2341"/>
                      </a:lnTo>
                      <a:lnTo>
                        <a:pt x="18846" y="2341"/>
                      </a:lnTo>
                      <a:lnTo>
                        <a:pt x="1884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3" name="Google Shape;1033;p21"/>
              <p:cNvSpPr/>
              <p:nvPr/>
            </p:nvSpPr>
            <p:spPr>
              <a:xfrm>
                <a:off x="5775297" y="4617316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1"/>
              <p:cNvSpPr/>
              <p:nvPr/>
            </p:nvSpPr>
            <p:spPr>
              <a:xfrm>
                <a:off x="5931963" y="468558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21"/>
            <p:cNvGrpSpPr/>
            <p:nvPr/>
          </p:nvGrpSpPr>
          <p:grpSpPr>
            <a:xfrm>
              <a:off x="-34651" y="4078518"/>
              <a:ext cx="4203743" cy="994698"/>
              <a:chOff x="83349" y="4579618"/>
              <a:chExt cx="4203743" cy="994698"/>
            </a:xfrm>
          </p:grpSpPr>
          <p:sp>
            <p:nvSpPr>
              <p:cNvPr id="1036" name="Google Shape;1036;p21"/>
              <p:cNvSpPr/>
              <p:nvPr/>
            </p:nvSpPr>
            <p:spPr>
              <a:xfrm>
                <a:off x="169856" y="4579618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5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514039" y="4595244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317377" y="4668972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894585" y="4722092"/>
                <a:ext cx="160294" cy="54089"/>
              </a:xfrm>
              <a:custGeom>
                <a:rect b="b" l="l" r="r" t="t"/>
                <a:pathLst>
                  <a:path extrusionOk="0" h="1672" w="4955">
                    <a:moveTo>
                      <a:pt x="2219" y="0"/>
                    </a:moveTo>
                    <a:lnTo>
                      <a:pt x="0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3341103" y="4579618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6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3685286" y="4595244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3488623" y="4668972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4065831" y="4722092"/>
                <a:ext cx="160327" cy="54089"/>
              </a:xfrm>
              <a:custGeom>
                <a:rect b="b" l="l" r="r" t="t"/>
                <a:pathLst>
                  <a:path extrusionOk="0" h="1672" w="4956">
                    <a:moveTo>
                      <a:pt x="2219" y="0"/>
                    </a:moveTo>
                    <a:lnTo>
                      <a:pt x="1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2947778" y="4635553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5" y="0"/>
                    </a:moveTo>
                    <a:lnTo>
                      <a:pt x="1" y="973"/>
                    </a:lnTo>
                    <a:lnTo>
                      <a:pt x="2311" y="1429"/>
                    </a:lnTo>
                    <a:lnTo>
                      <a:pt x="4165" y="304"/>
                    </a:lnTo>
                    <a:lnTo>
                      <a:pt x="18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644871" y="5194192"/>
                <a:ext cx="73790" cy="52051"/>
              </a:xfrm>
              <a:custGeom>
                <a:rect b="b" l="l" r="r" t="t"/>
                <a:pathLst>
                  <a:path extrusionOk="0" h="1609" w="2281">
                    <a:moveTo>
                      <a:pt x="773" y="1"/>
                    </a:moveTo>
                    <a:cubicBezTo>
                      <a:pt x="544" y="1"/>
                      <a:pt x="365" y="58"/>
                      <a:pt x="365" y="58"/>
                    </a:cubicBezTo>
                    <a:lnTo>
                      <a:pt x="365" y="575"/>
                    </a:lnTo>
                    <a:cubicBezTo>
                      <a:pt x="365" y="818"/>
                      <a:pt x="760" y="818"/>
                      <a:pt x="365" y="1091"/>
                    </a:cubicBezTo>
                    <a:cubicBezTo>
                      <a:pt x="0" y="1365"/>
                      <a:pt x="760" y="1608"/>
                      <a:pt x="1520" y="1608"/>
                    </a:cubicBezTo>
                    <a:cubicBezTo>
                      <a:pt x="2280" y="1608"/>
                      <a:pt x="2280" y="1122"/>
                      <a:pt x="2280" y="848"/>
                    </a:cubicBezTo>
                    <a:cubicBezTo>
                      <a:pt x="2280" y="605"/>
                      <a:pt x="1885" y="848"/>
                      <a:pt x="1520" y="331"/>
                    </a:cubicBezTo>
                    <a:cubicBezTo>
                      <a:pt x="1317" y="65"/>
                      <a:pt x="1016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989022" y="5209817"/>
                <a:ext cx="110184" cy="49204"/>
              </a:xfrm>
              <a:custGeom>
                <a:rect b="b" l="l" r="r" t="t"/>
                <a:pathLst>
                  <a:path extrusionOk="0" h="1521" w="3406">
                    <a:moveTo>
                      <a:pt x="1521" y="0"/>
                    </a:moveTo>
                    <a:lnTo>
                      <a:pt x="1" y="1155"/>
                    </a:lnTo>
                    <a:lnTo>
                      <a:pt x="2281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792360" y="5283578"/>
                <a:ext cx="98376" cy="49172"/>
              </a:xfrm>
              <a:custGeom>
                <a:rect b="b" l="l" r="r" t="t"/>
                <a:pathLst>
                  <a:path extrusionOk="0" h="1520" w="3041">
                    <a:moveTo>
                      <a:pt x="761" y="0"/>
                    </a:moveTo>
                    <a:lnTo>
                      <a:pt x="1" y="395"/>
                    </a:lnTo>
                    <a:lnTo>
                      <a:pt x="1521" y="1520"/>
                    </a:lnTo>
                    <a:lnTo>
                      <a:pt x="3040" y="760"/>
                    </a:ln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2369600" y="5336666"/>
                <a:ext cx="160294" cy="54122"/>
              </a:xfrm>
              <a:custGeom>
                <a:rect b="b" l="l" r="r" t="t"/>
                <a:pathLst>
                  <a:path extrusionOk="0" h="1673" w="4955">
                    <a:moveTo>
                      <a:pt x="2219" y="0"/>
                    </a:moveTo>
                    <a:lnTo>
                      <a:pt x="0" y="1095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1251547" y="5250127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4" y="1"/>
                    </a:moveTo>
                    <a:lnTo>
                      <a:pt x="0" y="973"/>
                    </a:lnTo>
                    <a:lnTo>
                      <a:pt x="2310" y="1429"/>
                    </a:lnTo>
                    <a:lnTo>
                      <a:pt x="4164" y="305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83349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701906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3677424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1484572" y="4617016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1730407" y="4594985"/>
                <a:ext cx="153824" cy="35973"/>
              </a:xfrm>
              <a:custGeom>
                <a:rect b="b" l="l" r="r" t="t"/>
                <a:pathLst>
                  <a:path extrusionOk="0" h="1112" w="4755">
                    <a:moveTo>
                      <a:pt x="2436" y="0"/>
                    </a:moveTo>
                    <a:cubicBezTo>
                      <a:pt x="1607" y="0"/>
                      <a:pt x="1" y="67"/>
                      <a:pt x="1" y="586"/>
                    </a:cubicBezTo>
                    <a:cubicBezTo>
                      <a:pt x="1" y="1072"/>
                      <a:pt x="791" y="768"/>
                      <a:pt x="2828" y="1072"/>
                    </a:cubicBezTo>
                    <a:cubicBezTo>
                      <a:pt x="2983" y="1099"/>
                      <a:pt x="3129" y="1111"/>
                      <a:pt x="3263" y="1111"/>
                    </a:cubicBezTo>
                    <a:cubicBezTo>
                      <a:pt x="4491" y="1111"/>
                      <a:pt x="4755" y="90"/>
                      <a:pt x="2919" y="8"/>
                    </a:cubicBezTo>
                    <a:cubicBezTo>
                      <a:pt x="2919" y="8"/>
                      <a:pt x="2724" y="0"/>
                      <a:pt x="2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796238" y="5466006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1"/>
              <p:cNvSpPr/>
              <p:nvPr/>
            </p:nvSpPr>
            <p:spPr>
              <a:xfrm>
                <a:off x="754958" y="5551768"/>
                <a:ext cx="96791" cy="22548"/>
              </a:xfrm>
              <a:custGeom>
                <a:rect b="b" l="l" r="r" t="t"/>
                <a:pathLst>
                  <a:path extrusionOk="0" h="697" w="2992">
                    <a:moveTo>
                      <a:pt x="1487" y="1"/>
                    </a:moveTo>
                    <a:cubicBezTo>
                      <a:pt x="946" y="1"/>
                      <a:pt x="0" y="47"/>
                      <a:pt x="0" y="373"/>
                    </a:cubicBezTo>
                    <a:cubicBezTo>
                      <a:pt x="0" y="677"/>
                      <a:pt x="487" y="494"/>
                      <a:pt x="1733" y="677"/>
                    </a:cubicBezTo>
                    <a:cubicBezTo>
                      <a:pt x="1823" y="690"/>
                      <a:pt x="1908" y="696"/>
                      <a:pt x="1988" y="696"/>
                    </a:cubicBezTo>
                    <a:cubicBezTo>
                      <a:pt x="2813" y="696"/>
                      <a:pt x="2991" y="36"/>
                      <a:pt x="1854" y="8"/>
                    </a:cubicBezTo>
                    <a:cubicBezTo>
                      <a:pt x="1854" y="8"/>
                      <a:pt x="1703" y="1"/>
                      <a:pt x="1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669389" y="5468205"/>
                <a:ext cx="45775" cy="11775"/>
              </a:xfrm>
              <a:custGeom>
                <a:rect b="b" l="l" r="r" t="t"/>
                <a:pathLst>
                  <a:path extrusionOk="0" h="364" w="1415">
                    <a:moveTo>
                      <a:pt x="654" y="1"/>
                    </a:moveTo>
                    <a:cubicBezTo>
                      <a:pt x="393" y="1"/>
                      <a:pt x="1" y="28"/>
                      <a:pt x="1" y="190"/>
                    </a:cubicBezTo>
                    <a:cubicBezTo>
                      <a:pt x="1" y="342"/>
                      <a:pt x="244" y="251"/>
                      <a:pt x="852" y="342"/>
                    </a:cubicBezTo>
                    <a:cubicBezTo>
                      <a:pt x="909" y="357"/>
                      <a:pt x="961" y="364"/>
                      <a:pt x="1008" y="364"/>
                    </a:cubicBezTo>
                    <a:cubicBezTo>
                      <a:pt x="1341" y="364"/>
                      <a:pt x="1415" y="34"/>
                      <a:pt x="882" y="7"/>
                    </a:cubicBezTo>
                    <a:cubicBezTo>
                      <a:pt x="882" y="7"/>
                      <a:pt x="784" y="1"/>
                      <a:pt x="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1"/>
          <p:cNvSpPr/>
          <p:nvPr/>
        </p:nvSpPr>
        <p:spPr>
          <a:xfrm flipH="1">
            <a:off x="-682987" y="549590"/>
            <a:ext cx="2794555" cy="835827"/>
          </a:xfrm>
          <a:custGeom>
            <a:rect b="b" l="l" r="r" t="t"/>
            <a:pathLst>
              <a:path extrusionOk="0" h="25837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499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1"/>
          <p:cNvSpPr/>
          <p:nvPr/>
        </p:nvSpPr>
        <p:spPr>
          <a:xfrm>
            <a:off x="1231713" y="2316700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1"/>
          <p:cNvSpPr/>
          <p:nvPr/>
        </p:nvSpPr>
        <p:spPr>
          <a:xfrm flipH="1">
            <a:off x="6625538" y="389800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1"/>
          <p:cNvSpPr/>
          <p:nvPr/>
        </p:nvSpPr>
        <p:spPr>
          <a:xfrm>
            <a:off x="7545672" y="1297368"/>
            <a:ext cx="2031559" cy="607622"/>
          </a:xfrm>
          <a:custGeom>
            <a:rect b="b" l="l" r="r" t="t"/>
            <a:pathLst>
              <a:path extrusionOk="0" h="25837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499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2"/>
          <p:cNvSpPr txBox="1"/>
          <p:nvPr>
            <p:ph type="title"/>
          </p:nvPr>
        </p:nvSpPr>
        <p:spPr>
          <a:xfrm>
            <a:off x="2537400" y="3228350"/>
            <a:ext cx="4069200" cy="1376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3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23"/>
          <p:cNvGrpSpPr/>
          <p:nvPr/>
        </p:nvGrpSpPr>
        <p:grpSpPr>
          <a:xfrm>
            <a:off x="-37376" y="827389"/>
            <a:ext cx="1741485" cy="3219431"/>
            <a:chOff x="-37376" y="827389"/>
            <a:chExt cx="1741485" cy="3219431"/>
          </a:xfrm>
        </p:grpSpPr>
        <p:sp>
          <p:nvSpPr>
            <p:cNvPr id="1067" name="Google Shape;1067;p23"/>
            <p:cNvSpPr/>
            <p:nvPr/>
          </p:nvSpPr>
          <p:spPr>
            <a:xfrm>
              <a:off x="499523" y="2853053"/>
              <a:ext cx="1091489" cy="186854"/>
            </a:xfrm>
            <a:custGeom>
              <a:rect b="b" l="l" r="r" t="t"/>
              <a:pathLst>
                <a:path extrusionOk="0" h="5776" w="33740">
                  <a:moveTo>
                    <a:pt x="1641" y="0"/>
                  </a:moveTo>
                  <a:cubicBezTo>
                    <a:pt x="1641" y="0"/>
                    <a:pt x="1641" y="3009"/>
                    <a:pt x="0" y="5775"/>
                  </a:cubicBezTo>
                  <a:lnTo>
                    <a:pt x="33739" y="5775"/>
                  </a:lnTo>
                  <a:cubicBezTo>
                    <a:pt x="32068" y="3009"/>
                    <a:pt x="32068" y="0"/>
                    <a:pt x="3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552611" y="2817661"/>
              <a:ext cx="976452" cy="16725"/>
            </a:xfrm>
            <a:custGeom>
              <a:rect b="b" l="l" r="r" t="t"/>
              <a:pathLst>
                <a:path extrusionOk="0" h="517" w="30184">
                  <a:moveTo>
                    <a:pt x="0" y="0"/>
                  </a:moveTo>
                  <a:lnTo>
                    <a:pt x="0" y="517"/>
                  </a:lnTo>
                  <a:lnTo>
                    <a:pt x="30183" y="517"/>
                  </a:lnTo>
                  <a:lnTo>
                    <a:pt x="30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591950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55" y="0"/>
                  </a:moveTo>
                  <a:cubicBezTo>
                    <a:pt x="1155" y="61"/>
                    <a:pt x="1094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710937" y="2853053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829924" y="2853053"/>
              <a:ext cx="40340" cy="186854"/>
            </a:xfrm>
            <a:custGeom>
              <a:rect b="b" l="l" r="r" t="t"/>
              <a:pathLst>
                <a:path extrusionOk="0" h="5776" w="1247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5" y="4043"/>
                    <a:pt x="1246" y="61"/>
                    <a:pt x="1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949882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25" y="0"/>
                  </a:moveTo>
                  <a:cubicBezTo>
                    <a:pt x="1125" y="61"/>
                    <a:pt x="1095" y="3982"/>
                    <a:pt x="0" y="5745"/>
                  </a:cubicBezTo>
                  <a:lnTo>
                    <a:pt x="6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1460220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" y="0"/>
                  </a:moveTo>
                  <a:cubicBezTo>
                    <a:pt x="1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5A5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1340263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55" y="5775"/>
                  </a:cubicBezTo>
                  <a:lnTo>
                    <a:pt x="1216" y="5745"/>
                  </a:lnTo>
                  <a:cubicBezTo>
                    <a:pt x="122" y="4013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1220305" y="2853053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12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1101318" y="2853053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1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-37376" y="1051582"/>
              <a:ext cx="1741433" cy="2995157"/>
            </a:xfrm>
            <a:custGeom>
              <a:rect b="b" l="l" r="r" t="t"/>
              <a:pathLst>
                <a:path extrusionOk="0" h="92586" w="53831">
                  <a:moveTo>
                    <a:pt x="912" y="1"/>
                  </a:moveTo>
                  <a:cubicBezTo>
                    <a:pt x="426" y="1"/>
                    <a:pt x="0" y="396"/>
                    <a:pt x="0" y="912"/>
                  </a:cubicBezTo>
                  <a:lnTo>
                    <a:pt x="0" y="92586"/>
                  </a:lnTo>
                  <a:lnTo>
                    <a:pt x="53831" y="92586"/>
                  </a:lnTo>
                  <a:lnTo>
                    <a:pt x="5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1308785" y="2970649"/>
              <a:ext cx="395317" cy="980787"/>
            </a:xfrm>
            <a:custGeom>
              <a:rect b="b" l="l" r="r" t="t"/>
              <a:pathLst>
                <a:path extrusionOk="0" h="30318" w="12220">
                  <a:moveTo>
                    <a:pt x="12032" y="1"/>
                  </a:moveTo>
                  <a:cubicBezTo>
                    <a:pt x="10478" y="1"/>
                    <a:pt x="9929" y="2513"/>
                    <a:pt x="7326" y="2718"/>
                  </a:cubicBezTo>
                  <a:cubicBezTo>
                    <a:pt x="4621" y="2961"/>
                    <a:pt x="6566" y="5150"/>
                    <a:pt x="4621" y="7369"/>
                  </a:cubicBezTo>
                  <a:cubicBezTo>
                    <a:pt x="2676" y="9557"/>
                    <a:pt x="1976" y="9071"/>
                    <a:pt x="973" y="11502"/>
                  </a:cubicBezTo>
                  <a:cubicBezTo>
                    <a:pt x="1" y="13934"/>
                    <a:pt x="1217" y="14420"/>
                    <a:pt x="973" y="16122"/>
                  </a:cubicBezTo>
                  <a:cubicBezTo>
                    <a:pt x="761" y="17855"/>
                    <a:pt x="2676" y="17855"/>
                    <a:pt x="3679" y="20530"/>
                  </a:cubicBezTo>
                  <a:cubicBezTo>
                    <a:pt x="4651" y="23235"/>
                    <a:pt x="6110" y="22262"/>
                    <a:pt x="6597" y="23478"/>
                  </a:cubicBezTo>
                  <a:cubicBezTo>
                    <a:pt x="7083" y="24694"/>
                    <a:pt x="10244" y="25454"/>
                    <a:pt x="10031" y="27369"/>
                  </a:cubicBezTo>
                  <a:cubicBezTo>
                    <a:pt x="9788" y="29314"/>
                    <a:pt x="12220" y="30317"/>
                    <a:pt x="12220" y="30317"/>
                  </a:cubicBezTo>
                  <a:lnTo>
                    <a:pt x="12220" y="13"/>
                  </a:lnTo>
                  <a:cubicBezTo>
                    <a:pt x="12155" y="5"/>
                    <a:pt x="12093" y="1"/>
                    <a:pt x="12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116001" y="839197"/>
              <a:ext cx="775850" cy="212410"/>
            </a:xfrm>
            <a:custGeom>
              <a:rect b="b" l="l" r="r" t="t"/>
              <a:pathLst>
                <a:path extrusionOk="0" h="6566" w="23983">
                  <a:moveTo>
                    <a:pt x="22159" y="0"/>
                  </a:moveTo>
                  <a:lnTo>
                    <a:pt x="1" y="6566"/>
                  </a:lnTo>
                  <a:lnTo>
                    <a:pt x="23983" y="6566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1524146" y="1080116"/>
              <a:ext cx="179963" cy="111122"/>
            </a:xfrm>
            <a:custGeom>
              <a:rect b="b" l="l" r="r" t="t"/>
              <a:pathLst>
                <a:path extrusionOk="0" h="3435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1453330" y="1218740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6"/>
                  </a:lnTo>
                  <a:lnTo>
                    <a:pt x="7752" y="343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524146" y="1358400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1453330" y="1498027"/>
              <a:ext cx="250777" cy="111122"/>
            </a:xfrm>
            <a:custGeom>
              <a:rect b="b" l="l" r="r" t="t"/>
              <a:pathLst>
                <a:path extrusionOk="0" h="3435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1524146" y="1636652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1453330" y="1776312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5"/>
                  </a:lnTo>
                  <a:lnTo>
                    <a:pt x="7752" y="346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1524146" y="1915939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1453330" y="2055566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1524146" y="2194223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1453330" y="2333850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1524146" y="247347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1453330" y="2612134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1524146" y="2751762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1453330" y="2891389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1524146" y="3030046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1453330" y="3169673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1524146" y="3309300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1453330" y="3447957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1524146" y="3587584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1453330" y="3727212"/>
              <a:ext cx="250777" cy="112157"/>
            </a:xfrm>
            <a:custGeom>
              <a:rect b="b" l="l" r="r" t="t"/>
              <a:pathLst>
                <a:path extrusionOk="0" h="3467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1524146" y="386586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-37376" y="1358400"/>
              <a:ext cx="697175" cy="1728655"/>
            </a:xfrm>
            <a:custGeom>
              <a:rect b="b" l="l" r="r" t="t"/>
              <a:pathLst>
                <a:path extrusionOk="0" h="53436" w="21551">
                  <a:moveTo>
                    <a:pt x="0" y="0"/>
                  </a:moveTo>
                  <a:lnTo>
                    <a:pt x="0" y="53405"/>
                  </a:lnTo>
                  <a:cubicBezTo>
                    <a:pt x="137" y="53426"/>
                    <a:pt x="269" y="53436"/>
                    <a:pt x="398" y="53436"/>
                  </a:cubicBezTo>
                  <a:cubicBezTo>
                    <a:pt x="3095" y="53436"/>
                    <a:pt x="4077" y="49068"/>
                    <a:pt x="8632" y="48633"/>
                  </a:cubicBezTo>
                  <a:cubicBezTo>
                    <a:pt x="13374" y="48238"/>
                    <a:pt x="9909" y="44347"/>
                    <a:pt x="13374" y="40487"/>
                  </a:cubicBezTo>
                  <a:cubicBezTo>
                    <a:pt x="16839" y="36596"/>
                    <a:pt x="18116" y="37447"/>
                    <a:pt x="19848" y="33131"/>
                  </a:cubicBezTo>
                  <a:cubicBezTo>
                    <a:pt x="21551" y="28845"/>
                    <a:pt x="19423" y="27964"/>
                    <a:pt x="19848" y="24985"/>
                  </a:cubicBezTo>
                  <a:cubicBezTo>
                    <a:pt x="20244" y="21976"/>
                    <a:pt x="16809" y="21976"/>
                    <a:pt x="15076" y="17234"/>
                  </a:cubicBezTo>
                  <a:cubicBezTo>
                    <a:pt x="13374" y="12462"/>
                    <a:pt x="10790" y="14225"/>
                    <a:pt x="9909" y="12067"/>
                  </a:cubicBezTo>
                  <a:cubicBezTo>
                    <a:pt x="9028" y="9939"/>
                    <a:pt x="3465" y="8632"/>
                    <a:pt x="3860" y="5167"/>
                  </a:cubicBezTo>
                  <a:cubicBezTo>
                    <a:pt x="4286" y="17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-37376" y="1080116"/>
              <a:ext cx="180934" cy="111122"/>
            </a:xfrm>
            <a:custGeom>
              <a:rect b="b" l="l" r="r" t="t"/>
              <a:pathLst>
                <a:path extrusionOk="0" h="3435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-37376" y="1218740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6"/>
                  </a:lnTo>
                  <a:lnTo>
                    <a:pt x="7751" y="343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-37376" y="1358400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-37376" y="1498027"/>
              <a:ext cx="250745" cy="111122"/>
            </a:xfrm>
            <a:custGeom>
              <a:rect b="b" l="l" r="r" t="t"/>
              <a:pathLst>
                <a:path extrusionOk="0" h="3435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-37376" y="1636652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-37376" y="1776312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5"/>
                  </a:lnTo>
                  <a:lnTo>
                    <a:pt x="7751" y="346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-37376" y="1915939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-37376" y="2055566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-37376" y="2194223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-37376" y="2333850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-37376" y="247347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-37376" y="2612134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-37376" y="2751762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-37376" y="2891389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-37376" y="3030046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-37376" y="3169673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-37376" y="3309300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-37376" y="3447957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-37376" y="3587584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-37376" y="3727212"/>
              <a:ext cx="250745" cy="112157"/>
            </a:xfrm>
            <a:custGeom>
              <a:rect b="b" l="l" r="r" t="t"/>
              <a:pathLst>
                <a:path extrusionOk="0" h="3467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-37376" y="386586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80536" y="1498998"/>
              <a:ext cx="379563" cy="528081"/>
            </a:xfrm>
            <a:custGeom>
              <a:rect b="b" l="l" r="r" t="t"/>
              <a:pathLst>
                <a:path extrusionOk="0" h="16324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380536" y="1498998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380536" y="1728108"/>
              <a:ext cx="379563" cy="46260"/>
            </a:xfrm>
            <a:custGeom>
              <a:rect b="b" l="l" r="r" t="t"/>
              <a:pathLst>
                <a:path extrusionOk="0" h="1430" w="11733">
                  <a:moveTo>
                    <a:pt x="0" y="1"/>
                  </a:moveTo>
                  <a:lnTo>
                    <a:pt x="0" y="1429"/>
                  </a:lnTo>
                  <a:lnTo>
                    <a:pt x="11733" y="142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547694" y="1521611"/>
              <a:ext cx="51178" cy="466131"/>
            </a:xfrm>
            <a:custGeom>
              <a:rect b="b" l="l" r="r" t="t"/>
              <a:pathLst>
                <a:path extrusionOk="0" h="14409" w="1582">
                  <a:moveTo>
                    <a:pt x="0" y="1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380536" y="1980835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921349" y="1498998"/>
              <a:ext cx="379595" cy="528081"/>
            </a:xfrm>
            <a:custGeom>
              <a:rect b="b" l="l" r="r" t="t"/>
              <a:pathLst>
                <a:path extrusionOk="0" h="16324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921349" y="1498998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921349" y="1728108"/>
              <a:ext cx="379595" cy="46260"/>
            </a:xfrm>
            <a:custGeom>
              <a:rect b="b" l="l" r="r" t="t"/>
              <a:pathLst>
                <a:path extrusionOk="0" h="1430" w="11734">
                  <a:moveTo>
                    <a:pt x="1" y="1"/>
                  </a:moveTo>
                  <a:lnTo>
                    <a:pt x="1" y="1429"/>
                  </a:lnTo>
                  <a:lnTo>
                    <a:pt x="11734" y="142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087536" y="1520641"/>
              <a:ext cx="52148" cy="466099"/>
            </a:xfrm>
            <a:custGeom>
              <a:rect b="b" l="l" r="r" t="t"/>
              <a:pathLst>
                <a:path extrusionOk="0" h="14408" w="1612">
                  <a:moveTo>
                    <a:pt x="1" y="0"/>
                  </a:moveTo>
                  <a:lnTo>
                    <a:pt x="1" y="14408"/>
                  </a:lnTo>
                  <a:lnTo>
                    <a:pt x="1612" y="14408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921349" y="1980835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380536" y="2403664"/>
              <a:ext cx="379563" cy="528049"/>
            </a:xfrm>
            <a:custGeom>
              <a:rect b="b" l="l" r="r" t="t"/>
              <a:pathLst>
                <a:path extrusionOk="0" h="16323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380536" y="2403664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380536" y="2633777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8"/>
                  </a:lnTo>
                  <a:lnTo>
                    <a:pt x="11733" y="1398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546723" y="2427280"/>
              <a:ext cx="51145" cy="466099"/>
            </a:xfrm>
            <a:custGeom>
              <a:rect b="b" l="l" r="r" t="t"/>
              <a:pathLst>
                <a:path extrusionOk="0" h="14408" w="1581">
                  <a:moveTo>
                    <a:pt x="0" y="0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80536" y="2886472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921349" y="2403664"/>
              <a:ext cx="379595" cy="528049"/>
            </a:xfrm>
            <a:custGeom>
              <a:rect b="b" l="l" r="r" t="t"/>
              <a:pathLst>
                <a:path extrusionOk="0" h="16323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921349" y="2403664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921349" y="2633777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8"/>
                  </a:lnTo>
                  <a:lnTo>
                    <a:pt x="11734" y="1398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1086565" y="2426277"/>
              <a:ext cx="52148" cy="466131"/>
            </a:xfrm>
            <a:custGeom>
              <a:rect b="b" l="l" r="r" t="t"/>
              <a:pathLst>
                <a:path extrusionOk="0" h="14409" w="1612">
                  <a:moveTo>
                    <a:pt x="0" y="1"/>
                  </a:moveTo>
                  <a:lnTo>
                    <a:pt x="0" y="14408"/>
                  </a:lnTo>
                  <a:lnTo>
                    <a:pt x="1611" y="1440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921349" y="2886472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826948" y="827389"/>
              <a:ext cx="877138" cy="244857"/>
            </a:xfrm>
            <a:custGeom>
              <a:rect b="b" l="l" r="r" t="t"/>
              <a:pathLst>
                <a:path extrusionOk="0" h="7569" w="27114">
                  <a:moveTo>
                    <a:pt x="852" y="0"/>
                  </a:moveTo>
                  <a:cubicBezTo>
                    <a:pt x="366" y="0"/>
                    <a:pt x="1" y="396"/>
                    <a:pt x="1" y="882"/>
                  </a:cubicBezTo>
                  <a:lnTo>
                    <a:pt x="1" y="7569"/>
                  </a:lnTo>
                  <a:lnTo>
                    <a:pt x="27114" y="7295"/>
                  </a:lnTo>
                  <a:lnTo>
                    <a:pt x="27114" y="1034"/>
                  </a:lnTo>
                  <a:cubicBezTo>
                    <a:pt x="27114" y="456"/>
                    <a:pt x="26658" y="0"/>
                    <a:pt x="26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380536" y="1498027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743385" y="1498027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910543" y="1498027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1272422" y="1498027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80536" y="2403664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743385" y="2403664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910543" y="2403664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1272422" y="2403664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540803" y="828360"/>
              <a:ext cx="654926" cy="449406"/>
            </a:xfrm>
            <a:custGeom>
              <a:rect b="b" l="l" r="r" t="t"/>
              <a:pathLst>
                <a:path extrusionOk="0" h="13892" w="20245">
                  <a:moveTo>
                    <a:pt x="1" y="6901"/>
                  </a:moveTo>
                  <a:lnTo>
                    <a:pt x="1" y="6931"/>
                  </a:lnTo>
                  <a:lnTo>
                    <a:pt x="82" y="6931"/>
                  </a:lnTo>
                  <a:cubicBezTo>
                    <a:pt x="30" y="6911"/>
                    <a:pt x="1" y="6901"/>
                    <a:pt x="1" y="6901"/>
                  </a:cubicBezTo>
                  <a:close/>
                  <a:moveTo>
                    <a:pt x="9758" y="1"/>
                  </a:moveTo>
                  <a:cubicBezTo>
                    <a:pt x="9211" y="1"/>
                    <a:pt x="8815" y="426"/>
                    <a:pt x="8815" y="973"/>
                  </a:cubicBezTo>
                  <a:lnTo>
                    <a:pt x="8815" y="6931"/>
                  </a:lnTo>
                  <a:lnTo>
                    <a:pt x="82" y="6931"/>
                  </a:lnTo>
                  <a:cubicBezTo>
                    <a:pt x="521" y="7102"/>
                    <a:pt x="2584" y="8009"/>
                    <a:pt x="2584" y="9910"/>
                  </a:cubicBezTo>
                  <a:cubicBezTo>
                    <a:pt x="2584" y="12068"/>
                    <a:pt x="5563" y="10761"/>
                    <a:pt x="6019" y="12068"/>
                  </a:cubicBezTo>
                  <a:cubicBezTo>
                    <a:pt x="6367" y="13112"/>
                    <a:pt x="8159" y="13892"/>
                    <a:pt x="9282" y="13892"/>
                  </a:cubicBezTo>
                  <a:cubicBezTo>
                    <a:pt x="9532" y="13892"/>
                    <a:pt x="9749" y="13853"/>
                    <a:pt x="9910" y="13770"/>
                  </a:cubicBezTo>
                  <a:cubicBezTo>
                    <a:pt x="10761" y="13344"/>
                    <a:pt x="13770" y="13770"/>
                    <a:pt x="14195" y="12068"/>
                  </a:cubicBezTo>
                  <a:cubicBezTo>
                    <a:pt x="14621" y="10366"/>
                    <a:pt x="18086" y="9910"/>
                    <a:pt x="17205" y="7782"/>
                  </a:cubicBezTo>
                  <a:cubicBezTo>
                    <a:pt x="16323" y="5594"/>
                    <a:pt x="18481" y="4317"/>
                    <a:pt x="19363" y="3466"/>
                  </a:cubicBezTo>
                  <a:cubicBezTo>
                    <a:pt x="20244" y="2584"/>
                    <a:pt x="19363" y="1"/>
                    <a:pt x="19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24077" y="3447957"/>
              <a:ext cx="582171" cy="598863"/>
            </a:xfrm>
            <a:custGeom>
              <a:rect b="b" l="l" r="r" t="t"/>
              <a:pathLst>
                <a:path extrusionOk="0" h="18512" w="17996">
                  <a:moveTo>
                    <a:pt x="1" y="1"/>
                  </a:moveTo>
                  <a:lnTo>
                    <a:pt x="1" y="18512"/>
                  </a:lnTo>
                  <a:lnTo>
                    <a:pt x="17995" y="18512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339223" y="2932701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868260" y="2932701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39223" y="2027065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868260" y="2027065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812196" y="3447957"/>
              <a:ext cx="12843" cy="598863"/>
            </a:xfrm>
            <a:custGeom>
              <a:rect b="b" l="l" r="r" t="t"/>
              <a:pathLst>
                <a:path extrusionOk="0" h="18512" w="397">
                  <a:moveTo>
                    <a:pt x="1" y="1"/>
                  </a:moveTo>
                  <a:lnTo>
                    <a:pt x="1" y="18512"/>
                  </a:lnTo>
                  <a:lnTo>
                    <a:pt x="396" y="1851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23"/>
          <p:cNvGrpSpPr/>
          <p:nvPr/>
        </p:nvGrpSpPr>
        <p:grpSpPr>
          <a:xfrm>
            <a:off x="7411330" y="250181"/>
            <a:ext cx="1745412" cy="3796637"/>
            <a:chOff x="7411330" y="250181"/>
            <a:chExt cx="1745412" cy="3796637"/>
          </a:xfrm>
        </p:grpSpPr>
        <p:sp>
          <p:nvSpPr>
            <p:cNvPr id="1160" name="Google Shape;1160;p23"/>
            <p:cNvSpPr/>
            <p:nvPr/>
          </p:nvSpPr>
          <p:spPr>
            <a:xfrm>
              <a:off x="7721091" y="716263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7411330" y="1051582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776221" y="249806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923710" y="255804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823422" y="2558043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8976798" y="249806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8876510" y="261902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8876510" y="249806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8063301" y="716263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597187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7591299" y="105158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7670947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7665059" y="105158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7744707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7738787" y="105158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7818436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7812548" y="105158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7892196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7886308" y="105158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7965956" y="105158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7960036" y="105158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7411330" y="2633777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7766318" y="273603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7766318" y="275273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7933508" y="275273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7766318" y="273603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7766318" y="295926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7928591" y="2759623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7766318" y="32031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8429094" y="273603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8429094" y="275273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8596252" y="275273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8429094" y="273603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8429094" y="295926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590365" y="275962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429094" y="32031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730926" y="3395839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730926" y="344501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730926" y="3555136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7730926" y="366723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7730926" y="3777388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7730926" y="388948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7649304" y="125416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7501816" y="119415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7602104" y="119415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7448695" y="125416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7549016" y="113417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7549016" y="125416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8325830" y="195527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8178341" y="189429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8277659" y="189429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8124250" y="195527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8225541" y="183431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8225541" y="195527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9025972" y="125416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8878483" y="119415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8978772" y="119415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8825363" y="125416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8925683" y="113417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8925683" y="125416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8727048" y="173597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8874536" y="1795981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8774248" y="1795981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8927657" y="173597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8827336" y="18559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8827336" y="173597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7497869" y="23132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7645390" y="237416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7545069" y="237416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7698478" y="23132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7598189" y="243413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7598189" y="231321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7766318" y="135739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7766318" y="137312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7933508" y="137312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7766318" y="135739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7766318" y="157964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7927588" y="1381014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7766318" y="182448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7766318" y="204670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7766318" y="206342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7933508" y="206342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7766318" y="204670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7766318" y="226895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7928591" y="207031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7766318" y="251378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8429094" y="204670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8429094" y="206342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8596252" y="206342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8429094" y="204670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8429094" y="226895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8590365" y="207031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8429094" y="251378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8429094" y="135739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8429094" y="137312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8596252" y="137312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8429094" y="135739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8429094" y="157964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8590365" y="1381014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8429094" y="182448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8177371" y="421286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8015098" y="250181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8015098" y="33672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7675864" y="3303412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23"/>
          <p:cNvSpPr txBox="1"/>
          <p:nvPr>
            <p:ph hasCustomPrompt="1" type="title"/>
          </p:nvPr>
        </p:nvSpPr>
        <p:spPr>
          <a:xfrm>
            <a:off x="2222537" y="1254188"/>
            <a:ext cx="4706700" cy="1374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65" name="Google Shape;1265;p23"/>
          <p:cNvSpPr txBox="1"/>
          <p:nvPr>
            <p:ph idx="1" type="subTitle"/>
          </p:nvPr>
        </p:nvSpPr>
        <p:spPr>
          <a:xfrm>
            <a:off x="2222525" y="2858038"/>
            <a:ext cx="4706700" cy="478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6" name="Google Shape;1266;p23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1267" name="Google Shape;1267;p23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1268" name="Google Shape;1268;p23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3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7" name="Google Shape;1277;p23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1278" name="Google Shape;1278;p23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3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4" name="Google Shape;1284;p23"/>
          <p:cNvSpPr/>
          <p:nvPr/>
        </p:nvSpPr>
        <p:spPr>
          <a:xfrm>
            <a:off x="2031779" y="32833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3"/>
          <p:cNvSpPr/>
          <p:nvPr/>
        </p:nvSpPr>
        <p:spPr>
          <a:xfrm>
            <a:off x="6535274" y="276901"/>
            <a:ext cx="1025005" cy="306811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90" name="Google Shape;1290;p25"/>
          <p:cNvSpPr txBox="1"/>
          <p:nvPr>
            <p:ph idx="2" type="title"/>
          </p:nvPr>
        </p:nvSpPr>
        <p:spPr>
          <a:xfrm>
            <a:off x="1152538" y="2155701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1" name="Google Shape;1291;p25"/>
          <p:cNvSpPr txBox="1"/>
          <p:nvPr>
            <p:ph idx="1" type="subTitle"/>
          </p:nvPr>
        </p:nvSpPr>
        <p:spPr>
          <a:xfrm>
            <a:off x="1093738" y="2552975"/>
            <a:ext cx="2008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25"/>
          <p:cNvSpPr txBox="1"/>
          <p:nvPr>
            <p:ph hasCustomPrompt="1" idx="3" type="title"/>
          </p:nvPr>
        </p:nvSpPr>
        <p:spPr>
          <a:xfrm>
            <a:off x="1792455" y="1687700"/>
            <a:ext cx="10113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293" name="Google Shape;1293;p25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1294" name="Google Shape;1294;p25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1295" name="Google Shape;1295;p25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25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1305" name="Google Shape;1305;p25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1" name="Google Shape;1311;p25"/>
          <p:cNvSpPr txBox="1"/>
          <p:nvPr>
            <p:ph idx="4" type="title"/>
          </p:nvPr>
        </p:nvSpPr>
        <p:spPr>
          <a:xfrm>
            <a:off x="3497001" y="2155701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2" name="Google Shape;1312;p25"/>
          <p:cNvSpPr txBox="1"/>
          <p:nvPr>
            <p:ph idx="5" type="subTitle"/>
          </p:nvPr>
        </p:nvSpPr>
        <p:spPr>
          <a:xfrm>
            <a:off x="3438201" y="2552975"/>
            <a:ext cx="2008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25"/>
          <p:cNvSpPr txBox="1"/>
          <p:nvPr>
            <p:ph hasCustomPrompt="1" idx="6" type="title"/>
          </p:nvPr>
        </p:nvSpPr>
        <p:spPr>
          <a:xfrm>
            <a:off x="4066276" y="1687700"/>
            <a:ext cx="10113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4" name="Google Shape;1314;p25"/>
          <p:cNvSpPr txBox="1"/>
          <p:nvPr>
            <p:ph idx="7" type="title"/>
          </p:nvPr>
        </p:nvSpPr>
        <p:spPr>
          <a:xfrm>
            <a:off x="5841512" y="2155701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5" name="Google Shape;1315;p25"/>
          <p:cNvSpPr txBox="1"/>
          <p:nvPr>
            <p:ph idx="8" type="subTitle"/>
          </p:nvPr>
        </p:nvSpPr>
        <p:spPr>
          <a:xfrm>
            <a:off x="5782712" y="2552975"/>
            <a:ext cx="2008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6" name="Google Shape;1316;p25"/>
          <p:cNvSpPr txBox="1"/>
          <p:nvPr>
            <p:ph hasCustomPrompt="1" idx="9" type="title"/>
          </p:nvPr>
        </p:nvSpPr>
        <p:spPr>
          <a:xfrm>
            <a:off x="6340098" y="1687700"/>
            <a:ext cx="10113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317" name="Google Shape;1317;p25"/>
          <p:cNvGrpSpPr/>
          <p:nvPr/>
        </p:nvGrpSpPr>
        <p:grpSpPr>
          <a:xfrm>
            <a:off x="5728775" y="281016"/>
            <a:ext cx="3880251" cy="5226109"/>
            <a:chOff x="4881069" y="-13622"/>
            <a:chExt cx="4229156" cy="5696032"/>
          </a:xfrm>
        </p:grpSpPr>
        <p:sp>
          <p:nvSpPr>
            <p:cNvPr id="1318" name="Google Shape;1318;p25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25"/>
          <p:cNvGrpSpPr/>
          <p:nvPr/>
        </p:nvGrpSpPr>
        <p:grpSpPr>
          <a:xfrm>
            <a:off x="356644" y="3082782"/>
            <a:ext cx="715314" cy="1060937"/>
            <a:chOff x="292790" y="4066189"/>
            <a:chExt cx="232079" cy="344214"/>
          </a:xfrm>
        </p:grpSpPr>
        <p:sp>
          <p:nvSpPr>
            <p:cNvPr id="1322" name="Google Shape;1322;p25"/>
            <p:cNvSpPr/>
            <p:nvPr/>
          </p:nvSpPr>
          <p:spPr>
            <a:xfrm>
              <a:off x="293761" y="4346447"/>
              <a:ext cx="231108" cy="45258"/>
            </a:xfrm>
            <a:custGeom>
              <a:rect b="b" l="l" r="r" t="t"/>
              <a:pathLst>
                <a:path extrusionOk="0" h="1399" w="7144">
                  <a:moveTo>
                    <a:pt x="61" y="1"/>
                  </a:moveTo>
                  <a:lnTo>
                    <a:pt x="1" y="183"/>
                  </a:lnTo>
                  <a:lnTo>
                    <a:pt x="1" y="1216"/>
                  </a:lnTo>
                  <a:lnTo>
                    <a:pt x="6992" y="1399"/>
                  </a:lnTo>
                  <a:cubicBezTo>
                    <a:pt x="7052" y="1399"/>
                    <a:pt x="7144" y="1308"/>
                    <a:pt x="7144" y="1247"/>
                  </a:cubicBezTo>
                  <a:lnTo>
                    <a:pt x="7144" y="92"/>
                  </a:lnTo>
                  <a:cubicBezTo>
                    <a:pt x="7144" y="31"/>
                    <a:pt x="7083" y="1"/>
                    <a:pt x="7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292790" y="4326777"/>
              <a:ext cx="230106" cy="43317"/>
            </a:xfrm>
            <a:custGeom>
              <a:rect b="b" l="l" r="r" t="t"/>
              <a:pathLst>
                <a:path extrusionOk="0" h="1339" w="7113">
                  <a:moveTo>
                    <a:pt x="3557" y="1"/>
                  </a:moveTo>
                  <a:cubicBezTo>
                    <a:pt x="1581" y="1"/>
                    <a:pt x="0" y="305"/>
                    <a:pt x="0" y="669"/>
                  </a:cubicBezTo>
                  <a:cubicBezTo>
                    <a:pt x="0" y="1034"/>
                    <a:pt x="1581" y="1338"/>
                    <a:pt x="3557" y="1338"/>
                  </a:cubicBezTo>
                  <a:cubicBezTo>
                    <a:pt x="5532" y="1338"/>
                    <a:pt x="7113" y="1034"/>
                    <a:pt x="7113" y="669"/>
                  </a:cubicBezTo>
                  <a:cubicBezTo>
                    <a:pt x="7113" y="305"/>
                    <a:pt x="5532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318348" y="4088835"/>
              <a:ext cx="185883" cy="256665"/>
            </a:xfrm>
            <a:custGeom>
              <a:rect b="b" l="l" r="r" t="t"/>
              <a:pathLst>
                <a:path extrusionOk="0" h="7934" w="5746">
                  <a:moveTo>
                    <a:pt x="1" y="0"/>
                  </a:moveTo>
                  <a:lnTo>
                    <a:pt x="1" y="7933"/>
                  </a:lnTo>
                  <a:lnTo>
                    <a:pt x="5745" y="7933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298678" y="4066189"/>
              <a:ext cx="218330" cy="41343"/>
            </a:xfrm>
            <a:custGeom>
              <a:rect b="b" l="l" r="r" t="t"/>
              <a:pathLst>
                <a:path extrusionOk="0" h="127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974"/>
                    <a:pt x="1520" y="1278"/>
                    <a:pt x="3375" y="1278"/>
                  </a:cubicBezTo>
                  <a:cubicBezTo>
                    <a:pt x="5229" y="127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99681" y="4083917"/>
              <a:ext cx="216357" cy="42314"/>
            </a:xfrm>
            <a:custGeom>
              <a:rect b="b" l="l" r="r" t="t"/>
              <a:pathLst>
                <a:path extrusionOk="0" h="1308" w="6688">
                  <a:moveTo>
                    <a:pt x="91" y="0"/>
                  </a:moveTo>
                  <a:lnTo>
                    <a:pt x="0" y="152"/>
                  </a:lnTo>
                  <a:lnTo>
                    <a:pt x="0" y="1125"/>
                  </a:lnTo>
                  <a:lnTo>
                    <a:pt x="6566" y="1307"/>
                  </a:lnTo>
                  <a:cubicBezTo>
                    <a:pt x="6657" y="1307"/>
                    <a:pt x="6687" y="1246"/>
                    <a:pt x="6687" y="1185"/>
                  </a:cubicBezTo>
                  <a:lnTo>
                    <a:pt x="6687" y="122"/>
                  </a:lnTo>
                  <a:cubicBezTo>
                    <a:pt x="6687" y="61"/>
                    <a:pt x="6657" y="0"/>
                    <a:pt x="6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298678" y="4102584"/>
              <a:ext cx="218330" cy="42314"/>
            </a:xfrm>
            <a:custGeom>
              <a:rect b="b" l="l" r="r" t="t"/>
              <a:pathLst>
                <a:path extrusionOk="0" h="130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1004"/>
                    <a:pt x="1520" y="1308"/>
                    <a:pt x="3375" y="1308"/>
                  </a:cubicBezTo>
                  <a:cubicBezTo>
                    <a:pt x="5229" y="130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317377" y="4328751"/>
              <a:ext cx="186854" cy="37397"/>
            </a:xfrm>
            <a:custGeom>
              <a:rect b="b" l="l" r="r" t="t"/>
              <a:pathLst>
                <a:path extrusionOk="0" h="1156" w="5776">
                  <a:moveTo>
                    <a:pt x="2888" y="1"/>
                  </a:moveTo>
                  <a:cubicBezTo>
                    <a:pt x="1277" y="1"/>
                    <a:pt x="0" y="274"/>
                    <a:pt x="0" y="578"/>
                  </a:cubicBezTo>
                  <a:cubicBezTo>
                    <a:pt x="0" y="882"/>
                    <a:pt x="1277" y="1156"/>
                    <a:pt x="2888" y="1156"/>
                  </a:cubicBezTo>
                  <a:cubicBezTo>
                    <a:pt x="4468" y="1156"/>
                    <a:pt x="5775" y="882"/>
                    <a:pt x="5775" y="578"/>
                  </a:cubicBezTo>
                  <a:cubicBezTo>
                    <a:pt x="5775" y="274"/>
                    <a:pt x="4468" y="1"/>
                    <a:pt x="2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3301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376353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lnTo>
                    <a:pt x="1" y="5685"/>
                  </a:lnTo>
                  <a:cubicBezTo>
                    <a:pt x="1" y="5837"/>
                    <a:pt x="153" y="5989"/>
                    <a:pt x="305" y="5989"/>
                  </a:cubicBezTo>
                  <a:cubicBezTo>
                    <a:pt x="457" y="5989"/>
                    <a:pt x="609" y="5837"/>
                    <a:pt x="609" y="5685"/>
                  </a:cubicBezTo>
                  <a:lnTo>
                    <a:pt x="609" y="305"/>
                  </a:ln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4717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426530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lnTo>
                    <a:pt x="0" y="5685"/>
                  </a:lnTo>
                  <a:cubicBezTo>
                    <a:pt x="30" y="5837"/>
                    <a:pt x="152" y="5989"/>
                    <a:pt x="304" y="5989"/>
                  </a:cubicBezTo>
                  <a:cubicBezTo>
                    <a:pt x="456" y="5989"/>
                    <a:pt x="608" y="5837"/>
                    <a:pt x="608" y="5685"/>
                  </a:cubicBezTo>
                  <a:lnTo>
                    <a:pt x="608" y="305"/>
                  </a:lnTo>
                  <a:cubicBezTo>
                    <a:pt x="60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314435" y="4070102"/>
              <a:ext cx="186854" cy="36426"/>
            </a:xfrm>
            <a:custGeom>
              <a:rect b="b" l="l" r="r" t="t"/>
              <a:pathLst>
                <a:path extrusionOk="0" h="1126" w="5776">
                  <a:moveTo>
                    <a:pt x="2888" y="1"/>
                  </a:moveTo>
                  <a:cubicBezTo>
                    <a:pt x="1277" y="1"/>
                    <a:pt x="1" y="244"/>
                    <a:pt x="1" y="548"/>
                  </a:cubicBezTo>
                  <a:cubicBezTo>
                    <a:pt x="1" y="882"/>
                    <a:pt x="1277" y="1126"/>
                    <a:pt x="2888" y="1126"/>
                  </a:cubicBezTo>
                  <a:cubicBezTo>
                    <a:pt x="4469" y="1126"/>
                    <a:pt x="5776" y="882"/>
                    <a:pt x="5776" y="548"/>
                  </a:cubicBezTo>
                  <a:cubicBezTo>
                    <a:pt x="5776" y="244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402948" y="4072981"/>
              <a:ext cx="75731" cy="33547"/>
            </a:xfrm>
            <a:custGeom>
              <a:rect b="b" l="l" r="r" t="t"/>
              <a:pathLst>
                <a:path extrusionOk="0" h="1037" w="2341">
                  <a:moveTo>
                    <a:pt x="1286" y="1"/>
                  </a:moveTo>
                  <a:cubicBezTo>
                    <a:pt x="1168" y="1"/>
                    <a:pt x="1102" y="246"/>
                    <a:pt x="790" y="246"/>
                  </a:cubicBezTo>
                  <a:cubicBezTo>
                    <a:pt x="426" y="246"/>
                    <a:pt x="790" y="611"/>
                    <a:pt x="426" y="611"/>
                  </a:cubicBezTo>
                  <a:cubicBezTo>
                    <a:pt x="0" y="611"/>
                    <a:pt x="61" y="1037"/>
                    <a:pt x="61" y="1037"/>
                  </a:cubicBezTo>
                  <a:cubicBezTo>
                    <a:pt x="1338" y="1037"/>
                    <a:pt x="2341" y="824"/>
                    <a:pt x="2341" y="824"/>
                  </a:cubicBezTo>
                  <a:cubicBezTo>
                    <a:pt x="2341" y="824"/>
                    <a:pt x="2158" y="429"/>
                    <a:pt x="1976" y="429"/>
                  </a:cubicBezTo>
                  <a:cubicBezTo>
                    <a:pt x="1794" y="429"/>
                    <a:pt x="1794" y="429"/>
                    <a:pt x="1581" y="246"/>
                  </a:cubicBezTo>
                  <a:lnTo>
                    <a:pt x="1398" y="64"/>
                  </a:lnTo>
                  <a:cubicBezTo>
                    <a:pt x="1353" y="19"/>
                    <a:pt x="1318" y="1"/>
                    <a:pt x="1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321326" y="4087701"/>
              <a:ext cx="59136" cy="17857"/>
            </a:xfrm>
            <a:custGeom>
              <a:rect b="b" l="l" r="r" t="t"/>
              <a:pathLst>
                <a:path extrusionOk="0" h="552" w="1828">
                  <a:moveTo>
                    <a:pt x="366" y="1"/>
                  </a:moveTo>
                  <a:cubicBezTo>
                    <a:pt x="346" y="1"/>
                    <a:pt x="325" y="2"/>
                    <a:pt x="304" y="4"/>
                  </a:cubicBezTo>
                  <a:cubicBezTo>
                    <a:pt x="61" y="65"/>
                    <a:pt x="0" y="217"/>
                    <a:pt x="0" y="217"/>
                  </a:cubicBezTo>
                  <a:cubicBezTo>
                    <a:pt x="579" y="448"/>
                    <a:pt x="1763" y="542"/>
                    <a:pt x="1824" y="551"/>
                  </a:cubicBezTo>
                  <a:lnTo>
                    <a:pt x="1824" y="551"/>
                  </a:lnTo>
                  <a:lnTo>
                    <a:pt x="1733" y="369"/>
                  </a:lnTo>
                  <a:lnTo>
                    <a:pt x="1520" y="156"/>
                  </a:lnTo>
                  <a:cubicBezTo>
                    <a:pt x="1520" y="156"/>
                    <a:pt x="1520" y="1"/>
                    <a:pt x="1472" y="1"/>
                  </a:cubicBezTo>
                  <a:cubicBezTo>
                    <a:pt x="1468" y="1"/>
                    <a:pt x="1464" y="2"/>
                    <a:pt x="1459" y="4"/>
                  </a:cubicBezTo>
                  <a:cubicBezTo>
                    <a:pt x="1368" y="65"/>
                    <a:pt x="1155" y="156"/>
                    <a:pt x="973" y="156"/>
                  </a:cubicBezTo>
                  <a:cubicBezTo>
                    <a:pt x="777" y="156"/>
                    <a:pt x="606" y="1"/>
                    <a:pt x="366" y="1"/>
                  </a:cubicBezTo>
                  <a:close/>
                  <a:moveTo>
                    <a:pt x="1824" y="551"/>
                  </a:moveTo>
                  <a:lnTo>
                    <a:pt x="1824" y="551"/>
                  </a:lnTo>
                  <a:cubicBezTo>
                    <a:pt x="1827" y="551"/>
                    <a:pt x="1827" y="551"/>
                    <a:pt x="182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358691" y="4074534"/>
              <a:ext cx="70814" cy="31024"/>
            </a:xfrm>
            <a:custGeom>
              <a:rect b="b" l="l" r="r" t="t"/>
              <a:pathLst>
                <a:path extrusionOk="0" h="959" w="2189">
                  <a:moveTo>
                    <a:pt x="1452" y="1"/>
                  </a:moveTo>
                  <a:cubicBezTo>
                    <a:pt x="1323" y="1"/>
                    <a:pt x="1171" y="46"/>
                    <a:pt x="973" y="137"/>
                  </a:cubicBezTo>
                  <a:cubicBezTo>
                    <a:pt x="608" y="350"/>
                    <a:pt x="578" y="563"/>
                    <a:pt x="578" y="563"/>
                  </a:cubicBezTo>
                  <a:cubicBezTo>
                    <a:pt x="578" y="563"/>
                    <a:pt x="0" y="958"/>
                    <a:pt x="608" y="958"/>
                  </a:cubicBezTo>
                  <a:lnTo>
                    <a:pt x="2189" y="958"/>
                  </a:lnTo>
                  <a:cubicBezTo>
                    <a:pt x="2189" y="958"/>
                    <a:pt x="2158" y="776"/>
                    <a:pt x="1976" y="776"/>
                  </a:cubicBezTo>
                  <a:cubicBezTo>
                    <a:pt x="1794" y="776"/>
                    <a:pt x="1976" y="350"/>
                    <a:pt x="1794" y="137"/>
                  </a:cubicBezTo>
                  <a:cubicBezTo>
                    <a:pt x="1687" y="46"/>
                    <a:pt x="1581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292790" y="4365890"/>
              <a:ext cx="230106" cy="44514"/>
            </a:xfrm>
            <a:custGeom>
              <a:rect b="b" l="l" r="r" t="t"/>
              <a:pathLst>
                <a:path extrusionOk="0" h="1376" w="7113">
                  <a:moveTo>
                    <a:pt x="3989" y="1"/>
                  </a:moveTo>
                  <a:cubicBezTo>
                    <a:pt x="3848" y="1"/>
                    <a:pt x="3703" y="3"/>
                    <a:pt x="3557" y="8"/>
                  </a:cubicBezTo>
                  <a:cubicBezTo>
                    <a:pt x="1581" y="8"/>
                    <a:pt x="0" y="312"/>
                    <a:pt x="0" y="676"/>
                  </a:cubicBezTo>
                  <a:cubicBezTo>
                    <a:pt x="0" y="1071"/>
                    <a:pt x="1581" y="1375"/>
                    <a:pt x="3557" y="1375"/>
                  </a:cubicBezTo>
                  <a:cubicBezTo>
                    <a:pt x="5532" y="1375"/>
                    <a:pt x="7113" y="1071"/>
                    <a:pt x="7113" y="676"/>
                  </a:cubicBezTo>
                  <a:cubicBezTo>
                    <a:pt x="7113" y="339"/>
                    <a:pt x="5758" y="1"/>
                    <a:pt x="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25"/>
          <p:cNvSpPr/>
          <p:nvPr/>
        </p:nvSpPr>
        <p:spPr>
          <a:xfrm>
            <a:off x="-819087" y="560790"/>
            <a:ext cx="2794555" cy="835827"/>
          </a:xfrm>
          <a:custGeom>
            <a:rect b="b" l="l" r="r" t="t"/>
            <a:pathLst>
              <a:path extrusionOk="0" h="25837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499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5"/>
          <p:cNvSpPr/>
          <p:nvPr/>
        </p:nvSpPr>
        <p:spPr>
          <a:xfrm flipH="1">
            <a:off x="907563" y="28761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2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6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43" name="Google Shape;1343;p26"/>
          <p:cNvSpPr txBox="1"/>
          <p:nvPr>
            <p:ph idx="2" type="title"/>
          </p:nvPr>
        </p:nvSpPr>
        <p:spPr>
          <a:xfrm>
            <a:off x="2540398" y="3208325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4" name="Google Shape;1344;p26"/>
          <p:cNvSpPr txBox="1"/>
          <p:nvPr>
            <p:ph idx="1" type="subTitle"/>
          </p:nvPr>
        </p:nvSpPr>
        <p:spPr>
          <a:xfrm>
            <a:off x="2540400" y="3681800"/>
            <a:ext cx="2031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26"/>
          <p:cNvSpPr txBox="1"/>
          <p:nvPr>
            <p:ph idx="3" type="title"/>
          </p:nvPr>
        </p:nvSpPr>
        <p:spPr>
          <a:xfrm>
            <a:off x="2540402" y="1390638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6" name="Google Shape;1346;p26"/>
          <p:cNvSpPr txBox="1"/>
          <p:nvPr>
            <p:ph idx="4" type="subTitle"/>
          </p:nvPr>
        </p:nvSpPr>
        <p:spPr>
          <a:xfrm>
            <a:off x="2540401" y="1864112"/>
            <a:ext cx="20316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26"/>
          <p:cNvSpPr/>
          <p:nvPr/>
        </p:nvSpPr>
        <p:spPr>
          <a:xfrm>
            <a:off x="2054813" y="26588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6"/>
          <p:cNvSpPr/>
          <p:nvPr/>
        </p:nvSpPr>
        <p:spPr>
          <a:xfrm>
            <a:off x="5504703" y="113395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26"/>
          <p:cNvSpPr/>
          <p:nvPr/>
        </p:nvSpPr>
        <p:spPr>
          <a:xfrm>
            <a:off x="4953963" y="287300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6"/>
          <p:cNvSpPr/>
          <p:nvPr/>
        </p:nvSpPr>
        <p:spPr>
          <a:xfrm>
            <a:off x="8217465" y="2399645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6"/>
          <p:cNvSpPr/>
          <p:nvPr/>
        </p:nvSpPr>
        <p:spPr>
          <a:xfrm>
            <a:off x="-498337" y="265899"/>
            <a:ext cx="2425265" cy="724713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26"/>
          <p:cNvGrpSpPr/>
          <p:nvPr/>
        </p:nvGrpSpPr>
        <p:grpSpPr>
          <a:xfrm>
            <a:off x="6160044" y="3014752"/>
            <a:ext cx="3598477" cy="2588858"/>
            <a:chOff x="6160044" y="3014753"/>
            <a:chExt cx="3598477" cy="2588858"/>
          </a:xfrm>
        </p:grpSpPr>
        <p:sp>
          <p:nvSpPr>
            <p:cNvPr id="1353" name="Google Shape;1353;p26"/>
            <p:cNvSpPr/>
            <p:nvPr/>
          </p:nvSpPr>
          <p:spPr>
            <a:xfrm rot="461486">
              <a:off x="7105685" y="3178071"/>
              <a:ext cx="2552666" cy="1668936"/>
            </a:xfrm>
            <a:custGeom>
              <a:rect b="b" l="l" r="r" t="t"/>
              <a:pathLst>
                <a:path extrusionOk="0" h="66758" w="73118">
                  <a:moveTo>
                    <a:pt x="67209" y="1"/>
                  </a:moveTo>
                  <a:cubicBezTo>
                    <a:pt x="66624" y="1"/>
                    <a:pt x="66014" y="46"/>
                    <a:pt x="65379" y="141"/>
                  </a:cubicBezTo>
                  <a:cubicBezTo>
                    <a:pt x="64691" y="244"/>
                    <a:pt x="64038" y="382"/>
                    <a:pt x="63384" y="588"/>
                  </a:cubicBezTo>
                  <a:cubicBezTo>
                    <a:pt x="62146" y="932"/>
                    <a:pt x="61011" y="1585"/>
                    <a:pt x="60048" y="2445"/>
                  </a:cubicBezTo>
                  <a:cubicBezTo>
                    <a:pt x="59876" y="2617"/>
                    <a:pt x="59704" y="2789"/>
                    <a:pt x="59532" y="2995"/>
                  </a:cubicBezTo>
                  <a:cubicBezTo>
                    <a:pt x="57641" y="5162"/>
                    <a:pt x="57297" y="8257"/>
                    <a:pt x="58019" y="11421"/>
                  </a:cubicBezTo>
                  <a:cubicBezTo>
                    <a:pt x="58122" y="11834"/>
                    <a:pt x="58225" y="12212"/>
                    <a:pt x="58363" y="12659"/>
                  </a:cubicBezTo>
                  <a:cubicBezTo>
                    <a:pt x="58672" y="13588"/>
                    <a:pt x="59051" y="14517"/>
                    <a:pt x="59532" y="15411"/>
                  </a:cubicBezTo>
                  <a:cubicBezTo>
                    <a:pt x="58844" y="14551"/>
                    <a:pt x="58053" y="13726"/>
                    <a:pt x="57262" y="13003"/>
                  </a:cubicBezTo>
                  <a:cubicBezTo>
                    <a:pt x="56850" y="12659"/>
                    <a:pt x="56471" y="12316"/>
                    <a:pt x="56059" y="12006"/>
                  </a:cubicBezTo>
                  <a:cubicBezTo>
                    <a:pt x="54064" y="10458"/>
                    <a:pt x="51760" y="9358"/>
                    <a:pt x="49318" y="8739"/>
                  </a:cubicBezTo>
                  <a:cubicBezTo>
                    <a:pt x="48871" y="8636"/>
                    <a:pt x="48493" y="8532"/>
                    <a:pt x="48045" y="8464"/>
                  </a:cubicBezTo>
                  <a:cubicBezTo>
                    <a:pt x="47426" y="8360"/>
                    <a:pt x="46773" y="8257"/>
                    <a:pt x="46119" y="8223"/>
                  </a:cubicBezTo>
                  <a:cubicBezTo>
                    <a:pt x="45569" y="8188"/>
                    <a:pt x="45019" y="8188"/>
                    <a:pt x="44469" y="8188"/>
                  </a:cubicBezTo>
                  <a:lnTo>
                    <a:pt x="44400" y="8188"/>
                  </a:lnTo>
                  <a:cubicBezTo>
                    <a:pt x="40720" y="8257"/>
                    <a:pt x="37143" y="9358"/>
                    <a:pt x="34048" y="11353"/>
                  </a:cubicBezTo>
                  <a:cubicBezTo>
                    <a:pt x="33738" y="11559"/>
                    <a:pt x="33429" y="11765"/>
                    <a:pt x="33154" y="11972"/>
                  </a:cubicBezTo>
                  <a:lnTo>
                    <a:pt x="33085" y="12006"/>
                  </a:lnTo>
                  <a:cubicBezTo>
                    <a:pt x="27789" y="15995"/>
                    <a:pt x="26516" y="22599"/>
                    <a:pt x="28442" y="28514"/>
                  </a:cubicBezTo>
                  <a:cubicBezTo>
                    <a:pt x="28820" y="29615"/>
                    <a:pt x="29267" y="30646"/>
                    <a:pt x="29818" y="31644"/>
                  </a:cubicBezTo>
                  <a:cubicBezTo>
                    <a:pt x="30058" y="32091"/>
                    <a:pt x="30368" y="32572"/>
                    <a:pt x="30643" y="32985"/>
                  </a:cubicBezTo>
                  <a:cubicBezTo>
                    <a:pt x="30496" y="32922"/>
                    <a:pt x="28126" y="31728"/>
                    <a:pt x="25866" y="31728"/>
                  </a:cubicBezTo>
                  <a:cubicBezTo>
                    <a:pt x="24428" y="31728"/>
                    <a:pt x="23035" y="32212"/>
                    <a:pt x="22286" y="33776"/>
                  </a:cubicBezTo>
                  <a:cubicBezTo>
                    <a:pt x="20326" y="37766"/>
                    <a:pt x="25759" y="40998"/>
                    <a:pt x="25966" y="41102"/>
                  </a:cubicBezTo>
                  <a:cubicBezTo>
                    <a:pt x="25278" y="40895"/>
                    <a:pt x="24590" y="40723"/>
                    <a:pt x="23902" y="40620"/>
                  </a:cubicBezTo>
                  <a:cubicBezTo>
                    <a:pt x="22636" y="40378"/>
                    <a:pt x="21349" y="40257"/>
                    <a:pt x="20063" y="40257"/>
                  </a:cubicBezTo>
                  <a:cubicBezTo>
                    <a:pt x="18976" y="40257"/>
                    <a:pt x="17889" y="40343"/>
                    <a:pt x="16818" y="40517"/>
                  </a:cubicBezTo>
                  <a:cubicBezTo>
                    <a:pt x="13516" y="41033"/>
                    <a:pt x="10421" y="42374"/>
                    <a:pt x="7738" y="44369"/>
                  </a:cubicBezTo>
                  <a:cubicBezTo>
                    <a:pt x="7463" y="44575"/>
                    <a:pt x="7222" y="44781"/>
                    <a:pt x="6982" y="44988"/>
                  </a:cubicBezTo>
                  <a:cubicBezTo>
                    <a:pt x="6053" y="45779"/>
                    <a:pt x="5193" y="46639"/>
                    <a:pt x="4437" y="47567"/>
                  </a:cubicBezTo>
                  <a:cubicBezTo>
                    <a:pt x="3267" y="48977"/>
                    <a:pt x="2339" y="50525"/>
                    <a:pt x="1651" y="52210"/>
                  </a:cubicBezTo>
                  <a:cubicBezTo>
                    <a:pt x="1238" y="53139"/>
                    <a:pt x="894" y="54136"/>
                    <a:pt x="653" y="55133"/>
                  </a:cubicBezTo>
                  <a:cubicBezTo>
                    <a:pt x="34" y="57678"/>
                    <a:pt x="0" y="60361"/>
                    <a:pt x="516" y="62940"/>
                  </a:cubicBezTo>
                  <a:lnTo>
                    <a:pt x="8529" y="63388"/>
                  </a:lnTo>
                  <a:lnTo>
                    <a:pt x="15958" y="63766"/>
                  </a:lnTo>
                  <a:lnTo>
                    <a:pt x="30746" y="64557"/>
                  </a:lnTo>
                  <a:lnTo>
                    <a:pt x="32707" y="64626"/>
                  </a:lnTo>
                  <a:lnTo>
                    <a:pt x="34529" y="64729"/>
                  </a:lnTo>
                  <a:lnTo>
                    <a:pt x="36868" y="64866"/>
                  </a:lnTo>
                  <a:lnTo>
                    <a:pt x="73117" y="66758"/>
                  </a:lnTo>
                  <a:lnTo>
                    <a:pt x="73117" y="2032"/>
                  </a:lnTo>
                  <a:cubicBezTo>
                    <a:pt x="71570" y="761"/>
                    <a:pt x="69600" y="1"/>
                    <a:pt x="67209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 flipH="1" rot="380817">
              <a:off x="6223332" y="4254281"/>
              <a:ext cx="1880177" cy="1249232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5" name="Google Shape;1355;p26"/>
            <p:cNvGrpSpPr/>
            <p:nvPr/>
          </p:nvGrpSpPr>
          <p:grpSpPr>
            <a:xfrm>
              <a:off x="7105650" y="3772725"/>
              <a:ext cx="2230704" cy="1830874"/>
              <a:chOff x="6953250" y="2800275"/>
              <a:chExt cx="2230704" cy="1830874"/>
            </a:xfrm>
          </p:grpSpPr>
          <p:sp>
            <p:nvSpPr>
              <p:cNvPr id="1356" name="Google Shape;1356;p26"/>
              <p:cNvSpPr/>
              <p:nvPr/>
            </p:nvSpPr>
            <p:spPr>
              <a:xfrm>
                <a:off x="6953250" y="2800275"/>
                <a:ext cx="2182390" cy="1668950"/>
              </a:xfrm>
              <a:custGeom>
                <a:rect b="b" l="l" r="r" t="t"/>
                <a:pathLst>
                  <a:path extrusionOk="0" h="66758" w="73118">
                    <a:moveTo>
                      <a:pt x="67209" y="1"/>
                    </a:moveTo>
                    <a:cubicBezTo>
                      <a:pt x="66624" y="1"/>
                      <a:pt x="66014" y="46"/>
                      <a:pt x="65379" y="141"/>
                    </a:cubicBezTo>
                    <a:cubicBezTo>
                      <a:pt x="64691" y="244"/>
                      <a:pt x="64038" y="382"/>
                      <a:pt x="63384" y="588"/>
                    </a:cubicBezTo>
                    <a:cubicBezTo>
                      <a:pt x="62146" y="932"/>
                      <a:pt x="61011" y="1585"/>
                      <a:pt x="60048" y="2445"/>
                    </a:cubicBezTo>
                    <a:cubicBezTo>
                      <a:pt x="59876" y="2617"/>
                      <a:pt x="59704" y="2789"/>
                      <a:pt x="59532" y="2995"/>
                    </a:cubicBezTo>
                    <a:cubicBezTo>
                      <a:pt x="57641" y="5162"/>
                      <a:pt x="57297" y="8257"/>
                      <a:pt x="58019" y="11421"/>
                    </a:cubicBezTo>
                    <a:cubicBezTo>
                      <a:pt x="58122" y="11834"/>
                      <a:pt x="58225" y="12212"/>
                      <a:pt x="58363" y="12659"/>
                    </a:cubicBezTo>
                    <a:cubicBezTo>
                      <a:pt x="58672" y="13588"/>
                      <a:pt x="59051" y="14517"/>
                      <a:pt x="59532" y="15411"/>
                    </a:cubicBezTo>
                    <a:cubicBezTo>
                      <a:pt x="58844" y="14551"/>
                      <a:pt x="58053" y="13726"/>
                      <a:pt x="57262" y="13003"/>
                    </a:cubicBezTo>
                    <a:cubicBezTo>
                      <a:pt x="56850" y="12659"/>
                      <a:pt x="56471" y="12316"/>
                      <a:pt x="56059" y="12006"/>
                    </a:cubicBezTo>
                    <a:cubicBezTo>
                      <a:pt x="54064" y="10458"/>
                      <a:pt x="51760" y="9358"/>
                      <a:pt x="49318" y="8739"/>
                    </a:cubicBezTo>
                    <a:cubicBezTo>
                      <a:pt x="48871" y="8636"/>
                      <a:pt x="48493" y="8532"/>
                      <a:pt x="48045" y="8464"/>
                    </a:cubicBezTo>
                    <a:cubicBezTo>
                      <a:pt x="47426" y="8360"/>
                      <a:pt x="46773" y="8257"/>
                      <a:pt x="46119" y="8223"/>
                    </a:cubicBezTo>
                    <a:cubicBezTo>
                      <a:pt x="45569" y="8188"/>
                      <a:pt x="45019" y="8188"/>
                      <a:pt x="44469" y="8188"/>
                    </a:cubicBezTo>
                    <a:lnTo>
                      <a:pt x="44400" y="8188"/>
                    </a:lnTo>
                    <a:cubicBezTo>
                      <a:pt x="40720" y="8257"/>
                      <a:pt x="37143" y="9358"/>
                      <a:pt x="34048" y="11353"/>
                    </a:cubicBezTo>
                    <a:cubicBezTo>
                      <a:pt x="33738" y="11559"/>
                      <a:pt x="33429" y="11765"/>
                      <a:pt x="33154" y="11972"/>
                    </a:cubicBezTo>
                    <a:lnTo>
                      <a:pt x="33085" y="12006"/>
                    </a:lnTo>
                    <a:cubicBezTo>
                      <a:pt x="27789" y="15995"/>
                      <a:pt x="26516" y="22599"/>
                      <a:pt x="28442" y="28514"/>
                    </a:cubicBezTo>
                    <a:cubicBezTo>
                      <a:pt x="28820" y="29615"/>
                      <a:pt x="29267" y="30646"/>
                      <a:pt x="29818" y="31644"/>
                    </a:cubicBezTo>
                    <a:cubicBezTo>
                      <a:pt x="30058" y="32091"/>
                      <a:pt x="30368" y="32572"/>
                      <a:pt x="30643" y="32985"/>
                    </a:cubicBezTo>
                    <a:cubicBezTo>
                      <a:pt x="30496" y="32922"/>
                      <a:pt x="28126" y="31728"/>
                      <a:pt x="25866" y="31728"/>
                    </a:cubicBezTo>
                    <a:cubicBezTo>
                      <a:pt x="24428" y="31728"/>
                      <a:pt x="23035" y="32212"/>
                      <a:pt x="22286" y="33776"/>
                    </a:cubicBezTo>
                    <a:cubicBezTo>
                      <a:pt x="20326" y="37766"/>
                      <a:pt x="25759" y="40998"/>
                      <a:pt x="25966" y="41102"/>
                    </a:cubicBezTo>
                    <a:cubicBezTo>
                      <a:pt x="25278" y="40895"/>
                      <a:pt x="24590" y="40723"/>
                      <a:pt x="23902" y="40620"/>
                    </a:cubicBezTo>
                    <a:cubicBezTo>
                      <a:pt x="22636" y="40378"/>
                      <a:pt x="21349" y="40257"/>
                      <a:pt x="20063" y="40257"/>
                    </a:cubicBezTo>
                    <a:cubicBezTo>
                      <a:pt x="18976" y="40257"/>
                      <a:pt x="17889" y="40343"/>
                      <a:pt x="16818" y="40517"/>
                    </a:cubicBezTo>
                    <a:cubicBezTo>
                      <a:pt x="13516" y="41033"/>
                      <a:pt x="10421" y="42374"/>
                      <a:pt x="7738" y="44369"/>
                    </a:cubicBezTo>
                    <a:cubicBezTo>
                      <a:pt x="7463" y="44575"/>
                      <a:pt x="7222" y="44781"/>
                      <a:pt x="6982" y="44988"/>
                    </a:cubicBezTo>
                    <a:cubicBezTo>
                      <a:pt x="6053" y="45779"/>
                      <a:pt x="5193" y="46639"/>
                      <a:pt x="4437" y="47567"/>
                    </a:cubicBezTo>
                    <a:cubicBezTo>
                      <a:pt x="3267" y="48977"/>
                      <a:pt x="2339" y="50525"/>
                      <a:pt x="1651" y="52210"/>
                    </a:cubicBezTo>
                    <a:cubicBezTo>
                      <a:pt x="1238" y="53139"/>
                      <a:pt x="894" y="54136"/>
                      <a:pt x="653" y="55133"/>
                    </a:cubicBezTo>
                    <a:cubicBezTo>
                      <a:pt x="34" y="57678"/>
                      <a:pt x="0" y="60361"/>
                      <a:pt x="516" y="62940"/>
                    </a:cubicBezTo>
                    <a:lnTo>
                      <a:pt x="8529" y="63388"/>
                    </a:lnTo>
                    <a:lnTo>
                      <a:pt x="15958" y="63766"/>
                    </a:lnTo>
                    <a:lnTo>
                      <a:pt x="30746" y="64557"/>
                    </a:lnTo>
                    <a:lnTo>
                      <a:pt x="32707" y="64626"/>
                    </a:lnTo>
                    <a:lnTo>
                      <a:pt x="34529" y="64729"/>
                    </a:lnTo>
                    <a:lnTo>
                      <a:pt x="36868" y="64866"/>
                    </a:lnTo>
                    <a:lnTo>
                      <a:pt x="73117" y="66758"/>
                    </a:lnTo>
                    <a:lnTo>
                      <a:pt x="73117" y="2032"/>
                    </a:lnTo>
                    <a:cubicBezTo>
                      <a:pt x="71570" y="761"/>
                      <a:pt x="69600" y="1"/>
                      <a:pt x="6720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 flipH="1">
                <a:off x="7107163" y="3251282"/>
                <a:ext cx="2076791" cy="1379867"/>
              </a:xfrm>
              <a:custGeom>
                <a:rect b="b" l="l" r="r" t="t"/>
                <a:pathLst>
                  <a:path extrusionOk="0" h="76299" w="114835">
                    <a:moveTo>
                      <a:pt x="35080" y="1"/>
                    </a:moveTo>
                    <a:cubicBezTo>
                      <a:pt x="34461" y="1"/>
                      <a:pt x="33842" y="46"/>
                      <a:pt x="33223" y="138"/>
                    </a:cubicBezTo>
                    <a:cubicBezTo>
                      <a:pt x="32535" y="207"/>
                      <a:pt x="31881" y="379"/>
                      <a:pt x="31228" y="551"/>
                    </a:cubicBezTo>
                    <a:cubicBezTo>
                      <a:pt x="24659" y="2614"/>
                      <a:pt x="24281" y="9493"/>
                      <a:pt x="27342" y="15408"/>
                    </a:cubicBezTo>
                    <a:cubicBezTo>
                      <a:pt x="26207" y="13964"/>
                      <a:pt x="24865" y="12657"/>
                      <a:pt x="23352" y="11591"/>
                    </a:cubicBezTo>
                    <a:cubicBezTo>
                      <a:pt x="20498" y="9562"/>
                      <a:pt x="17093" y="8358"/>
                      <a:pt x="13585" y="8186"/>
                    </a:cubicBezTo>
                    <a:cubicBezTo>
                      <a:pt x="13138" y="8151"/>
                      <a:pt x="12691" y="8151"/>
                      <a:pt x="12244" y="8151"/>
                    </a:cubicBezTo>
                    <a:cubicBezTo>
                      <a:pt x="8564" y="8255"/>
                      <a:pt x="4987" y="9321"/>
                      <a:pt x="1892" y="11315"/>
                    </a:cubicBezTo>
                    <a:cubicBezTo>
                      <a:pt x="1548" y="11522"/>
                      <a:pt x="1273" y="11728"/>
                      <a:pt x="963" y="11969"/>
                    </a:cubicBezTo>
                    <a:cubicBezTo>
                      <a:pt x="929" y="11969"/>
                      <a:pt x="929" y="12003"/>
                      <a:pt x="894" y="12038"/>
                    </a:cubicBezTo>
                    <a:cubicBezTo>
                      <a:pt x="585" y="12244"/>
                      <a:pt x="275" y="12485"/>
                      <a:pt x="0" y="12760"/>
                    </a:cubicBezTo>
                    <a:lnTo>
                      <a:pt x="0" y="64589"/>
                    </a:lnTo>
                    <a:lnTo>
                      <a:pt x="28236" y="66033"/>
                    </a:lnTo>
                    <a:lnTo>
                      <a:pt x="28924" y="66067"/>
                    </a:lnTo>
                    <a:lnTo>
                      <a:pt x="30196" y="66136"/>
                    </a:lnTo>
                    <a:lnTo>
                      <a:pt x="31262" y="66205"/>
                    </a:lnTo>
                    <a:lnTo>
                      <a:pt x="33670" y="66343"/>
                    </a:lnTo>
                    <a:lnTo>
                      <a:pt x="54752" y="67409"/>
                    </a:lnTo>
                    <a:lnTo>
                      <a:pt x="57090" y="67546"/>
                    </a:lnTo>
                    <a:lnTo>
                      <a:pt x="58913" y="67649"/>
                    </a:lnTo>
                    <a:lnTo>
                      <a:pt x="60530" y="67718"/>
                    </a:lnTo>
                    <a:cubicBezTo>
                      <a:pt x="60598" y="67890"/>
                      <a:pt x="60667" y="68028"/>
                      <a:pt x="60770" y="68165"/>
                    </a:cubicBezTo>
                    <a:lnTo>
                      <a:pt x="60805" y="68165"/>
                    </a:lnTo>
                    <a:cubicBezTo>
                      <a:pt x="61114" y="68062"/>
                      <a:pt x="61424" y="67925"/>
                      <a:pt x="61733" y="67821"/>
                    </a:cubicBezTo>
                    <a:lnTo>
                      <a:pt x="75800" y="68544"/>
                    </a:lnTo>
                    <a:lnTo>
                      <a:pt x="76419" y="68578"/>
                    </a:lnTo>
                    <a:lnTo>
                      <a:pt x="77588" y="68612"/>
                    </a:lnTo>
                    <a:lnTo>
                      <a:pt x="77760" y="69507"/>
                    </a:lnTo>
                    <a:lnTo>
                      <a:pt x="78138" y="71364"/>
                    </a:lnTo>
                    <a:lnTo>
                      <a:pt x="78138" y="71467"/>
                    </a:lnTo>
                    <a:lnTo>
                      <a:pt x="78585" y="73530"/>
                    </a:lnTo>
                    <a:lnTo>
                      <a:pt x="78620" y="73737"/>
                    </a:lnTo>
                    <a:lnTo>
                      <a:pt x="78895" y="75113"/>
                    </a:lnTo>
                    <a:lnTo>
                      <a:pt x="79067" y="76007"/>
                    </a:lnTo>
                    <a:lnTo>
                      <a:pt x="79101" y="76110"/>
                    </a:lnTo>
                    <a:lnTo>
                      <a:pt x="79686" y="76144"/>
                    </a:lnTo>
                    <a:lnTo>
                      <a:pt x="79720" y="76144"/>
                    </a:lnTo>
                    <a:cubicBezTo>
                      <a:pt x="80511" y="76213"/>
                      <a:pt x="81956" y="76247"/>
                      <a:pt x="83847" y="76282"/>
                    </a:cubicBezTo>
                    <a:cubicBezTo>
                      <a:pt x="84498" y="76291"/>
                      <a:pt x="85203" y="76298"/>
                      <a:pt x="85952" y="76298"/>
                    </a:cubicBezTo>
                    <a:cubicBezTo>
                      <a:pt x="87934" y="76298"/>
                      <a:pt x="90221" y="76250"/>
                      <a:pt x="92617" y="76075"/>
                    </a:cubicBezTo>
                    <a:cubicBezTo>
                      <a:pt x="94131" y="75972"/>
                      <a:pt x="95678" y="75835"/>
                      <a:pt x="97226" y="75663"/>
                    </a:cubicBezTo>
                    <a:cubicBezTo>
                      <a:pt x="97914" y="75594"/>
                      <a:pt x="98601" y="75491"/>
                      <a:pt x="99289" y="75388"/>
                    </a:cubicBezTo>
                    <a:cubicBezTo>
                      <a:pt x="99874" y="75284"/>
                      <a:pt x="100493" y="75181"/>
                      <a:pt x="101078" y="75078"/>
                    </a:cubicBezTo>
                    <a:lnTo>
                      <a:pt x="101146" y="75078"/>
                    </a:lnTo>
                    <a:cubicBezTo>
                      <a:pt x="101972" y="74941"/>
                      <a:pt x="102797" y="74769"/>
                      <a:pt x="103588" y="74562"/>
                    </a:cubicBezTo>
                    <a:cubicBezTo>
                      <a:pt x="105273" y="74184"/>
                      <a:pt x="106924" y="73634"/>
                      <a:pt x="108541" y="72946"/>
                    </a:cubicBezTo>
                    <a:lnTo>
                      <a:pt x="108816" y="72843"/>
                    </a:lnTo>
                    <a:lnTo>
                      <a:pt x="109194" y="72636"/>
                    </a:lnTo>
                    <a:lnTo>
                      <a:pt x="109263" y="72602"/>
                    </a:lnTo>
                    <a:cubicBezTo>
                      <a:pt x="109366" y="72568"/>
                      <a:pt x="109469" y="72533"/>
                      <a:pt x="109538" y="72464"/>
                    </a:cubicBezTo>
                    <a:lnTo>
                      <a:pt x="109848" y="72327"/>
                    </a:lnTo>
                    <a:lnTo>
                      <a:pt x="109951" y="72258"/>
                    </a:lnTo>
                    <a:cubicBezTo>
                      <a:pt x="110191" y="72155"/>
                      <a:pt x="110363" y="72017"/>
                      <a:pt x="110639" y="71880"/>
                    </a:cubicBezTo>
                    <a:cubicBezTo>
                      <a:pt x="110914" y="71708"/>
                      <a:pt x="111154" y="71536"/>
                      <a:pt x="111395" y="71364"/>
                    </a:cubicBezTo>
                    <a:lnTo>
                      <a:pt x="111430" y="71329"/>
                    </a:lnTo>
                    <a:cubicBezTo>
                      <a:pt x="111670" y="71157"/>
                      <a:pt x="111911" y="70985"/>
                      <a:pt x="112117" y="70814"/>
                    </a:cubicBezTo>
                    <a:cubicBezTo>
                      <a:pt x="112427" y="70538"/>
                      <a:pt x="112702" y="70263"/>
                      <a:pt x="112977" y="69988"/>
                    </a:cubicBezTo>
                    <a:cubicBezTo>
                      <a:pt x="113734" y="69163"/>
                      <a:pt x="114284" y="68165"/>
                      <a:pt x="114594" y="67099"/>
                    </a:cubicBezTo>
                    <a:cubicBezTo>
                      <a:pt x="114731" y="66652"/>
                      <a:pt x="114800" y="66205"/>
                      <a:pt x="114834" y="65724"/>
                    </a:cubicBezTo>
                    <a:cubicBezTo>
                      <a:pt x="114834" y="65276"/>
                      <a:pt x="114800" y="64795"/>
                      <a:pt x="114731" y="64348"/>
                    </a:cubicBezTo>
                    <a:cubicBezTo>
                      <a:pt x="114662" y="63798"/>
                      <a:pt x="114525" y="63247"/>
                      <a:pt x="114353" y="62697"/>
                    </a:cubicBezTo>
                    <a:cubicBezTo>
                      <a:pt x="114112" y="61872"/>
                      <a:pt x="113768" y="61081"/>
                      <a:pt x="113356" y="60290"/>
                    </a:cubicBezTo>
                    <a:cubicBezTo>
                      <a:pt x="112771" y="59155"/>
                      <a:pt x="112049" y="58054"/>
                      <a:pt x="111258" y="56988"/>
                    </a:cubicBezTo>
                    <a:cubicBezTo>
                      <a:pt x="110639" y="56163"/>
                      <a:pt x="110020" y="55372"/>
                      <a:pt x="109366" y="54649"/>
                    </a:cubicBezTo>
                    <a:cubicBezTo>
                      <a:pt x="108472" y="53583"/>
                      <a:pt x="107475" y="52586"/>
                      <a:pt x="106408" y="51657"/>
                    </a:cubicBezTo>
                    <a:cubicBezTo>
                      <a:pt x="105377" y="50729"/>
                      <a:pt x="104276" y="49869"/>
                      <a:pt x="103072" y="49147"/>
                    </a:cubicBezTo>
                    <a:cubicBezTo>
                      <a:pt x="101972" y="48424"/>
                      <a:pt x="100768" y="47840"/>
                      <a:pt x="99564" y="47358"/>
                    </a:cubicBezTo>
                    <a:cubicBezTo>
                      <a:pt x="99186" y="47186"/>
                      <a:pt x="98808" y="47049"/>
                      <a:pt x="98429" y="46946"/>
                    </a:cubicBezTo>
                    <a:cubicBezTo>
                      <a:pt x="97948" y="46774"/>
                      <a:pt x="97467" y="46636"/>
                      <a:pt x="96985" y="46533"/>
                    </a:cubicBezTo>
                    <a:cubicBezTo>
                      <a:pt x="96882" y="46498"/>
                      <a:pt x="96779" y="46464"/>
                      <a:pt x="96676" y="46430"/>
                    </a:cubicBezTo>
                    <a:cubicBezTo>
                      <a:pt x="95275" y="46145"/>
                      <a:pt x="93857" y="45991"/>
                      <a:pt x="92446" y="45991"/>
                    </a:cubicBezTo>
                    <a:cubicBezTo>
                      <a:pt x="91813" y="45991"/>
                      <a:pt x="91182" y="46022"/>
                      <a:pt x="90554" y="46086"/>
                    </a:cubicBezTo>
                    <a:cubicBezTo>
                      <a:pt x="90485" y="45364"/>
                      <a:pt x="90451" y="44676"/>
                      <a:pt x="90347" y="44022"/>
                    </a:cubicBezTo>
                    <a:cubicBezTo>
                      <a:pt x="90347" y="43816"/>
                      <a:pt x="90313" y="43610"/>
                      <a:pt x="90279" y="43403"/>
                    </a:cubicBezTo>
                    <a:cubicBezTo>
                      <a:pt x="90244" y="43334"/>
                      <a:pt x="90244" y="43231"/>
                      <a:pt x="90244" y="43162"/>
                    </a:cubicBezTo>
                    <a:cubicBezTo>
                      <a:pt x="90175" y="42750"/>
                      <a:pt x="90107" y="42406"/>
                      <a:pt x="90038" y="41959"/>
                    </a:cubicBezTo>
                    <a:cubicBezTo>
                      <a:pt x="89935" y="41477"/>
                      <a:pt x="89832" y="41065"/>
                      <a:pt x="89728" y="40617"/>
                    </a:cubicBezTo>
                    <a:lnTo>
                      <a:pt x="89728" y="40583"/>
                    </a:lnTo>
                    <a:cubicBezTo>
                      <a:pt x="89350" y="38932"/>
                      <a:pt x="88731" y="37350"/>
                      <a:pt x="87940" y="35837"/>
                    </a:cubicBezTo>
                    <a:cubicBezTo>
                      <a:pt x="87802" y="35596"/>
                      <a:pt x="87665" y="35355"/>
                      <a:pt x="87527" y="35115"/>
                    </a:cubicBezTo>
                    <a:cubicBezTo>
                      <a:pt x="87149" y="34392"/>
                      <a:pt x="86702" y="33739"/>
                      <a:pt x="86220" y="33086"/>
                    </a:cubicBezTo>
                    <a:cubicBezTo>
                      <a:pt x="85980" y="32742"/>
                      <a:pt x="85739" y="32432"/>
                      <a:pt x="85464" y="32157"/>
                    </a:cubicBezTo>
                    <a:lnTo>
                      <a:pt x="85395" y="32054"/>
                    </a:lnTo>
                    <a:cubicBezTo>
                      <a:pt x="85257" y="31882"/>
                      <a:pt x="85120" y="31710"/>
                      <a:pt x="84982" y="31538"/>
                    </a:cubicBezTo>
                    <a:cubicBezTo>
                      <a:pt x="84260" y="30781"/>
                      <a:pt x="83538" y="30059"/>
                      <a:pt x="82712" y="29406"/>
                    </a:cubicBezTo>
                    <a:cubicBezTo>
                      <a:pt x="82197" y="28959"/>
                      <a:pt x="81646" y="28511"/>
                      <a:pt x="81062" y="28099"/>
                    </a:cubicBezTo>
                    <a:cubicBezTo>
                      <a:pt x="80236" y="27548"/>
                      <a:pt x="79376" y="27033"/>
                      <a:pt x="78517" y="26551"/>
                    </a:cubicBezTo>
                    <a:cubicBezTo>
                      <a:pt x="76625" y="25519"/>
                      <a:pt x="74630" y="24728"/>
                      <a:pt x="72601" y="24109"/>
                    </a:cubicBezTo>
                    <a:cubicBezTo>
                      <a:pt x="72429" y="24075"/>
                      <a:pt x="72257" y="24006"/>
                      <a:pt x="72085" y="23972"/>
                    </a:cubicBezTo>
                    <a:cubicBezTo>
                      <a:pt x="71157" y="23731"/>
                      <a:pt x="70194" y="23490"/>
                      <a:pt x="69265" y="23318"/>
                    </a:cubicBezTo>
                    <a:cubicBezTo>
                      <a:pt x="68887" y="23249"/>
                      <a:pt x="68474" y="23181"/>
                      <a:pt x="68096" y="23112"/>
                    </a:cubicBezTo>
                    <a:cubicBezTo>
                      <a:pt x="66755" y="22906"/>
                      <a:pt x="65448" y="22768"/>
                      <a:pt x="64106" y="22734"/>
                    </a:cubicBezTo>
                    <a:cubicBezTo>
                      <a:pt x="63728" y="22699"/>
                      <a:pt x="63315" y="22699"/>
                      <a:pt x="62937" y="22699"/>
                    </a:cubicBezTo>
                    <a:lnTo>
                      <a:pt x="61011" y="22699"/>
                    </a:lnTo>
                    <a:cubicBezTo>
                      <a:pt x="61114" y="22596"/>
                      <a:pt x="61252" y="22458"/>
                      <a:pt x="61355" y="22355"/>
                    </a:cubicBezTo>
                    <a:cubicBezTo>
                      <a:pt x="62215" y="21496"/>
                      <a:pt x="63006" y="20601"/>
                      <a:pt x="63762" y="19673"/>
                    </a:cubicBezTo>
                    <a:cubicBezTo>
                      <a:pt x="64244" y="19019"/>
                      <a:pt x="64691" y="18366"/>
                      <a:pt x="65138" y="17712"/>
                    </a:cubicBezTo>
                    <a:cubicBezTo>
                      <a:pt x="65895" y="16474"/>
                      <a:pt x="66548" y="15167"/>
                      <a:pt x="66995" y="13792"/>
                    </a:cubicBezTo>
                    <a:cubicBezTo>
                      <a:pt x="67064" y="13689"/>
                      <a:pt x="67099" y="13551"/>
                      <a:pt x="67133" y="13413"/>
                    </a:cubicBezTo>
                    <a:cubicBezTo>
                      <a:pt x="67614" y="11900"/>
                      <a:pt x="67718" y="10318"/>
                      <a:pt x="67408" y="8805"/>
                    </a:cubicBezTo>
                    <a:cubicBezTo>
                      <a:pt x="67374" y="8530"/>
                      <a:pt x="67305" y="8289"/>
                      <a:pt x="67202" y="8014"/>
                    </a:cubicBezTo>
                    <a:cubicBezTo>
                      <a:pt x="67064" y="7636"/>
                      <a:pt x="66892" y="7257"/>
                      <a:pt x="66651" y="6913"/>
                    </a:cubicBezTo>
                    <a:cubicBezTo>
                      <a:pt x="66239" y="6191"/>
                      <a:pt x="65723" y="5572"/>
                      <a:pt x="65104" y="5056"/>
                    </a:cubicBezTo>
                    <a:cubicBezTo>
                      <a:pt x="64485" y="4540"/>
                      <a:pt x="63797" y="4093"/>
                      <a:pt x="63075" y="3749"/>
                    </a:cubicBezTo>
                    <a:cubicBezTo>
                      <a:pt x="61940" y="3165"/>
                      <a:pt x="60667" y="2855"/>
                      <a:pt x="59395" y="2855"/>
                    </a:cubicBezTo>
                    <a:cubicBezTo>
                      <a:pt x="58707" y="2855"/>
                      <a:pt x="58019" y="2924"/>
                      <a:pt x="57366" y="3061"/>
                    </a:cubicBezTo>
                    <a:cubicBezTo>
                      <a:pt x="56987" y="3165"/>
                      <a:pt x="56609" y="3268"/>
                      <a:pt x="56231" y="3405"/>
                    </a:cubicBezTo>
                    <a:cubicBezTo>
                      <a:pt x="56024" y="3474"/>
                      <a:pt x="55818" y="3543"/>
                      <a:pt x="55612" y="3646"/>
                    </a:cubicBezTo>
                    <a:cubicBezTo>
                      <a:pt x="51347" y="5366"/>
                      <a:pt x="47495" y="9699"/>
                      <a:pt x="45157" y="13345"/>
                    </a:cubicBezTo>
                    <a:cubicBezTo>
                      <a:pt x="45466" y="6810"/>
                      <a:pt x="42405" y="620"/>
                      <a:pt x="36008" y="35"/>
                    </a:cubicBezTo>
                    <a:cubicBezTo>
                      <a:pt x="35699" y="12"/>
                      <a:pt x="35389" y="1"/>
                      <a:pt x="35080" y="1"/>
                    </a:cubicBez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8" name="Google Shape;1358;p26"/>
          <p:cNvGrpSpPr/>
          <p:nvPr/>
        </p:nvGrpSpPr>
        <p:grpSpPr>
          <a:xfrm>
            <a:off x="4572000" y="682941"/>
            <a:ext cx="3880251" cy="5226109"/>
            <a:chOff x="4881069" y="-13622"/>
            <a:chExt cx="4229156" cy="5696032"/>
          </a:xfrm>
        </p:grpSpPr>
        <p:sp>
          <p:nvSpPr>
            <p:cNvPr id="1359" name="Google Shape;1359;p26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7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2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65" name="Google Shape;1365;p27"/>
          <p:cNvSpPr txBox="1"/>
          <p:nvPr>
            <p:ph idx="2" type="title"/>
          </p:nvPr>
        </p:nvSpPr>
        <p:spPr>
          <a:xfrm>
            <a:off x="903438" y="261510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6" name="Google Shape;1366;p27"/>
          <p:cNvSpPr txBox="1"/>
          <p:nvPr>
            <p:ph idx="1" type="subTitle"/>
          </p:nvPr>
        </p:nvSpPr>
        <p:spPr>
          <a:xfrm>
            <a:off x="903438" y="3050474"/>
            <a:ext cx="2031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7" name="Google Shape;1367;p27"/>
          <p:cNvSpPr txBox="1"/>
          <p:nvPr>
            <p:ph idx="3" type="title"/>
          </p:nvPr>
        </p:nvSpPr>
        <p:spPr>
          <a:xfrm>
            <a:off x="3556198" y="261510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8" name="Google Shape;1368;p27"/>
          <p:cNvSpPr txBox="1"/>
          <p:nvPr>
            <p:ph idx="4" type="subTitle"/>
          </p:nvPr>
        </p:nvSpPr>
        <p:spPr>
          <a:xfrm>
            <a:off x="3556198" y="3050474"/>
            <a:ext cx="2031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27"/>
          <p:cNvSpPr txBox="1"/>
          <p:nvPr>
            <p:ph idx="5" type="title"/>
          </p:nvPr>
        </p:nvSpPr>
        <p:spPr>
          <a:xfrm>
            <a:off x="6208952" y="261510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0" name="Google Shape;1370;p27"/>
          <p:cNvSpPr txBox="1"/>
          <p:nvPr>
            <p:ph idx="6" type="subTitle"/>
          </p:nvPr>
        </p:nvSpPr>
        <p:spPr>
          <a:xfrm>
            <a:off x="6208952" y="3050474"/>
            <a:ext cx="2031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27"/>
          <p:cNvSpPr/>
          <p:nvPr/>
        </p:nvSpPr>
        <p:spPr>
          <a:xfrm>
            <a:off x="1953113" y="415013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7"/>
          <p:cNvSpPr/>
          <p:nvPr/>
        </p:nvSpPr>
        <p:spPr>
          <a:xfrm>
            <a:off x="-952937" y="4150142"/>
            <a:ext cx="3039412" cy="908582"/>
          </a:xfrm>
          <a:custGeom>
            <a:rect b="b" l="l" r="r" t="t"/>
            <a:pathLst>
              <a:path extrusionOk="0" h="28086" w="93954">
                <a:moveTo>
                  <a:pt x="56202" y="0"/>
                </a:moveTo>
                <a:cubicBezTo>
                  <a:pt x="45624" y="0"/>
                  <a:pt x="42129" y="6140"/>
                  <a:pt x="40396" y="11398"/>
                </a:cubicBezTo>
                <a:cubicBezTo>
                  <a:pt x="40396" y="11398"/>
                  <a:pt x="37644" y="10403"/>
                  <a:pt x="34813" y="10403"/>
                </a:cubicBezTo>
                <a:cubicBezTo>
                  <a:pt x="32339" y="10403"/>
                  <a:pt x="29806" y="11163"/>
                  <a:pt x="28998" y="14012"/>
                </a:cubicBezTo>
                <a:cubicBezTo>
                  <a:pt x="28998" y="14012"/>
                  <a:pt x="27466" y="13598"/>
                  <a:pt x="25399" y="13598"/>
                </a:cubicBezTo>
                <a:cubicBezTo>
                  <a:pt x="22274" y="13598"/>
                  <a:pt x="17928" y="14545"/>
                  <a:pt x="15806" y="19301"/>
                </a:cubicBezTo>
                <a:cubicBezTo>
                  <a:pt x="15806" y="19301"/>
                  <a:pt x="13412" y="18594"/>
                  <a:pt x="10484" y="18594"/>
                </a:cubicBezTo>
                <a:cubicBezTo>
                  <a:pt x="6103" y="18594"/>
                  <a:pt x="529" y="20178"/>
                  <a:pt x="0" y="28086"/>
                </a:cubicBezTo>
                <a:lnTo>
                  <a:pt x="93953" y="28086"/>
                </a:lnTo>
                <a:cubicBezTo>
                  <a:pt x="93953" y="28086"/>
                  <a:pt x="91339" y="15775"/>
                  <a:pt x="82555" y="14012"/>
                </a:cubicBezTo>
                <a:cubicBezTo>
                  <a:pt x="81469" y="13798"/>
                  <a:pt x="80463" y="13704"/>
                  <a:pt x="79534" y="13704"/>
                </a:cubicBezTo>
                <a:cubicBezTo>
                  <a:pt x="72953" y="13704"/>
                  <a:pt x="70245" y="18420"/>
                  <a:pt x="70245" y="18420"/>
                </a:cubicBezTo>
                <a:cubicBezTo>
                  <a:pt x="70245" y="18420"/>
                  <a:pt x="66749" y="0"/>
                  <a:pt x="56202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27"/>
          <p:cNvSpPr/>
          <p:nvPr/>
        </p:nvSpPr>
        <p:spPr>
          <a:xfrm>
            <a:off x="-521187" y="103888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7"/>
          <p:cNvSpPr/>
          <p:nvPr/>
        </p:nvSpPr>
        <p:spPr>
          <a:xfrm>
            <a:off x="7470877" y="209937"/>
            <a:ext cx="3039372" cy="90946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7"/>
          <p:cNvSpPr/>
          <p:nvPr/>
        </p:nvSpPr>
        <p:spPr>
          <a:xfrm>
            <a:off x="6208940" y="17825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7"/>
          <p:cNvSpPr/>
          <p:nvPr/>
        </p:nvSpPr>
        <p:spPr>
          <a:xfrm flipH="1">
            <a:off x="8378938" y="4432362"/>
            <a:ext cx="1223251" cy="344172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8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2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80" name="Google Shape;1380;p28"/>
          <p:cNvSpPr txBox="1"/>
          <p:nvPr>
            <p:ph idx="2" type="title"/>
          </p:nvPr>
        </p:nvSpPr>
        <p:spPr>
          <a:xfrm>
            <a:off x="6020400" y="2712375"/>
            <a:ext cx="240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1" name="Google Shape;1381;p28"/>
          <p:cNvSpPr txBox="1"/>
          <p:nvPr>
            <p:ph idx="1" type="subTitle"/>
          </p:nvPr>
        </p:nvSpPr>
        <p:spPr>
          <a:xfrm>
            <a:off x="6020400" y="3147749"/>
            <a:ext cx="24093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2" name="Google Shape;1382;p28"/>
          <p:cNvSpPr txBox="1"/>
          <p:nvPr>
            <p:ph idx="3" type="title"/>
          </p:nvPr>
        </p:nvSpPr>
        <p:spPr>
          <a:xfrm>
            <a:off x="6020400" y="1358475"/>
            <a:ext cx="240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3" name="Google Shape;1383;p28"/>
          <p:cNvSpPr txBox="1"/>
          <p:nvPr>
            <p:ph idx="4" type="subTitle"/>
          </p:nvPr>
        </p:nvSpPr>
        <p:spPr>
          <a:xfrm>
            <a:off x="6020400" y="1793849"/>
            <a:ext cx="24093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28"/>
          <p:cNvSpPr txBox="1"/>
          <p:nvPr>
            <p:ph idx="5" type="title"/>
          </p:nvPr>
        </p:nvSpPr>
        <p:spPr>
          <a:xfrm>
            <a:off x="714300" y="2712375"/>
            <a:ext cx="240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5" name="Google Shape;1385;p28"/>
          <p:cNvSpPr txBox="1"/>
          <p:nvPr>
            <p:ph idx="6" type="subTitle"/>
          </p:nvPr>
        </p:nvSpPr>
        <p:spPr>
          <a:xfrm>
            <a:off x="714300" y="3147749"/>
            <a:ext cx="24093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6" name="Google Shape;1386;p28"/>
          <p:cNvSpPr txBox="1"/>
          <p:nvPr>
            <p:ph idx="7" type="title"/>
          </p:nvPr>
        </p:nvSpPr>
        <p:spPr>
          <a:xfrm>
            <a:off x="714300" y="1358475"/>
            <a:ext cx="240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7" name="Google Shape;1387;p28"/>
          <p:cNvSpPr txBox="1"/>
          <p:nvPr>
            <p:ph idx="8" type="subTitle"/>
          </p:nvPr>
        </p:nvSpPr>
        <p:spPr>
          <a:xfrm>
            <a:off x="714300" y="1793849"/>
            <a:ext cx="24093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88" name="Google Shape;1388;p28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1389" name="Google Shape;1389;p28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1390" name="Google Shape;1390;p28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9" name="Google Shape;1399;p28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1400" name="Google Shape;1400;p28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06" name="Google Shape;1406;p28"/>
          <p:cNvSpPr/>
          <p:nvPr/>
        </p:nvSpPr>
        <p:spPr>
          <a:xfrm>
            <a:off x="568913" y="80778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8"/>
          <p:cNvSpPr/>
          <p:nvPr/>
        </p:nvSpPr>
        <p:spPr>
          <a:xfrm>
            <a:off x="7790703" y="302327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8"/>
          <p:cNvSpPr/>
          <p:nvPr/>
        </p:nvSpPr>
        <p:spPr>
          <a:xfrm>
            <a:off x="-444721" y="1341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2">
    <p:bg>
      <p:bgPr>
        <a:solidFill>
          <a:schemeClr val="lt2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11" name="Google Shape;1411;p29"/>
          <p:cNvSpPr txBox="1"/>
          <p:nvPr>
            <p:ph idx="2" type="title"/>
          </p:nvPr>
        </p:nvSpPr>
        <p:spPr>
          <a:xfrm>
            <a:off x="5034897" y="3055925"/>
            <a:ext cx="2979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2" name="Google Shape;1412;p29"/>
          <p:cNvSpPr txBox="1"/>
          <p:nvPr>
            <p:ph idx="1" type="subTitle"/>
          </p:nvPr>
        </p:nvSpPr>
        <p:spPr>
          <a:xfrm>
            <a:off x="5034892" y="3631025"/>
            <a:ext cx="2979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3" name="Google Shape;1413;p29"/>
          <p:cNvSpPr txBox="1"/>
          <p:nvPr>
            <p:ph idx="3" type="title"/>
          </p:nvPr>
        </p:nvSpPr>
        <p:spPr>
          <a:xfrm>
            <a:off x="5034897" y="1273700"/>
            <a:ext cx="2979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4" name="Google Shape;1414;p29"/>
          <p:cNvSpPr txBox="1"/>
          <p:nvPr>
            <p:ph idx="4" type="subTitle"/>
          </p:nvPr>
        </p:nvSpPr>
        <p:spPr>
          <a:xfrm>
            <a:off x="5034892" y="1848800"/>
            <a:ext cx="2979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29"/>
          <p:cNvSpPr txBox="1"/>
          <p:nvPr>
            <p:ph idx="5" type="title"/>
          </p:nvPr>
        </p:nvSpPr>
        <p:spPr>
          <a:xfrm>
            <a:off x="1129500" y="3055925"/>
            <a:ext cx="2979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6" name="Google Shape;1416;p29"/>
          <p:cNvSpPr txBox="1"/>
          <p:nvPr>
            <p:ph idx="6" type="subTitle"/>
          </p:nvPr>
        </p:nvSpPr>
        <p:spPr>
          <a:xfrm>
            <a:off x="1129500" y="3631025"/>
            <a:ext cx="2979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7" name="Google Shape;1417;p29"/>
          <p:cNvSpPr txBox="1"/>
          <p:nvPr>
            <p:ph idx="7" type="title"/>
          </p:nvPr>
        </p:nvSpPr>
        <p:spPr>
          <a:xfrm>
            <a:off x="1129500" y="1273700"/>
            <a:ext cx="2979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8" name="Google Shape;1418;p29"/>
          <p:cNvSpPr txBox="1"/>
          <p:nvPr>
            <p:ph idx="8" type="subTitle"/>
          </p:nvPr>
        </p:nvSpPr>
        <p:spPr>
          <a:xfrm>
            <a:off x="1129500" y="1848800"/>
            <a:ext cx="2979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29"/>
          <p:cNvSpPr/>
          <p:nvPr/>
        </p:nvSpPr>
        <p:spPr>
          <a:xfrm>
            <a:off x="568913" y="80778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9"/>
          <p:cNvSpPr/>
          <p:nvPr/>
        </p:nvSpPr>
        <p:spPr>
          <a:xfrm>
            <a:off x="7790703" y="302327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9"/>
          <p:cNvSpPr/>
          <p:nvPr/>
        </p:nvSpPr>
        <p:spPr>
          <a:xfrm>
            <a:off x="-444721" y="1341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9"/>
          <p:cNvSpPr/>
          <p:nvPr/>
        </p:nvSpPr>
        <p:spPr>
          <a:xfrm flipH="1">
            <a:off x="6384704" y="18813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29"/>
          <p:cNvSpPr/>
          <p:nvPr/>
        </p:nvSpPr>
        <p:spPr>
          <a:xfrm flipH="1">
            <a:off x="-496660" y="410600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9"/>
          <p:cNvSpPr/>
          <p:nvPr/>
        </p:nvSpPr>
        <p:spPr>
          <a:xfrm>
            <a:off x="7895738" y="469343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27" name="Google Shape;1427;p30"/>
          <p:cNvSpPr txBox="1"/>
          <p:nvPr>
            <p:ph idx="1" type="subTitle"/>
          </p:nvPr>
        </p:nvSpPr>
        <p:spPr>
          <a:xfrm>
            <a:off x="714300" y="167145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8" name="Google Shape;1428;p30"/>
          <p:cNvSpPr txBox="1"/>
          <p:nvPr>
            <p:ph hasCustomPrompt="1" idx="2" type="title"/>
          </p:nvPr>
        </p:nvSpPr>
        <p:spPr>
          <a:xfrm>
            <a:off x="801850" y="128087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29" name="Google Shape;1429;p30"/>
          <p:cNvSpPr txBox="1"/>
          <p:nvPr>
            <p:ph idx="3" type="subTitle"/>
          </p:nvPr>
        </p:nvSpPr>
        <p:spPr>
          <a:xfrm>
            <a:off x="714300" y="285510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0" name="Google Shape;1430;p30"/>
          <p:cNvSpPr txBox="1"/>
          <p:nvPr>
            <p:ph hasCustomPrompt="1" idx="4" type="title"/>
          </p:nvPr>
        </p:nvSpPr>
        <p:spPr>
          <a:xfrm>
            <a:off x="801850" y="246452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1" name="Google Shape;1431;p30"/>
          <p:cNvSpPr txBox="1"/>
          <p:nvPr>
            <p:ph idx="5" type="subTitle"/>
          </p:nvPr>
        </p:nvSpPr>
        <p:spPr>
          <a:xfrm>
            <a:off x="4777300" y="167145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2" name="Google Shape;1432;p30"/>
          <p:cNvSpPr txBox="1"/>
          <p:nvPr>
            <p:ph hasCustomPrompt="1" idx="6" type="title"/>
          </p:nvPr>
        </p:nvSpPr>
        <p:spPr>
          <a:xfrm>
            <a:off x="4864850" y="128087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3" name="Google Shape;1433;p30"/>
          <p:cNvSpPr txBox="1"/>
          <p:nvPr>
            <p:ph idx="7" type="subTitle"/>
          </p:nvPr>
        </p:nvSpPr>
        <p:spPr>
          <a:xfrm>
            <a:off x="4777300" y="285510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4" name="Google Shape;1434;p30"/>
          <p:cNvSpPr txBox="1"/>
          <p:nvPr>
            <p:ph hasCustomPrompt="1" idx="8" type="title"/>
          </p:nvPr>
        </p:nvSpPr>
        <p:spPr>
          <a:xfrm>
            <a:off x="4864850" y="246452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5" name="Google Shape;1435;p30"/>
          <p:cNvSpPr txBox="1"/>
          <p:nvPr>
            <p:ph idx="9" type="subTitle"/>
          </p:nvPr>
        </p:nvSpPr>
        <p:spPr>
          <a:xfrm>
            <a:off x="714300" y="403875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6" name="Google Shape;1436;p30"/>
          <p:cNvSpPr txBox="1"/>
          <p:nvPr>
            <p:ph hasCustomPrompt="1" idx="13" type="title"/>
          </p:nvPr>
        </p:nvSpPr>
        <p:spPr>
          <a:xfrm>
            <a:off x="801850" y="364817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7" name="Google Shape;1437;p30"/>
          <p:cNvSpPr txBox="1"/>
          <p:nvPr>
            <p:ph idx="14" type="subTitle"/>
          </p:nvPr>
        </p:nvSpPr>
        <p:spPr>
          <a:xfrm>
            <a:off x="4777300" y="4038750"/>
            <a:ext cx="27318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30"/>
          <p:cNvSpPr txBox="1"/>
          <p:nvPr>
            <p:ph hasCustomPrompt="1" idx="15" type="title"/>
          </p:nvPr>
        </p:nvSpPr>
        <p:spPr>
          <a:xfrm>
            <a:off x="4864850" y="3648175"/>
            <a:ext cx="907200" cy="39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9" name="Google Shape;1439;p30"/>
          <p:cNvSpPr/>
          <p:nvPr/>
        </p:nvSpPr>
        <p:spPr>
          <a:xfrm>
            <a:off x="6785538" y="11108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30"/>
          <p:cNvSpPr/>
          <p:nvPr/>
        </p:nvSpPr>
        <p:spPr>
          <a:xfrm>
            <a:off x="7745225" y="246742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0"/>
          <p:cNvSpPr/>
          <p:nvPr/>
        </p:nvSpPr>
        <p:spPr>
          <a:xfrm>
            <a:off x="228154" y="246750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1"/>
          <p:cNvSpPr/>
          <p:nvPr/>
        </p:nvSpPr>
        <p:spPr>
          <a:xfrm>
            <a:off x="-655825" y="-122321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1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46" name="Google Shape;1446;p31"/>
          <p:cNvSpPr txBox="1"/>
          <p:nvPr>
            <p:ph idx="2" type="title"/>
          </p:nvPr>
        </p:nvSpPr>
        <p:spPr>
          <a:xfrm>
            <a:off x="942900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7" name="Google Shape;1447;p31"/>
          <p:cNvSpPr txBox="1"/>
          <p:nvPr>
            <p:ph idx="1" type="subTitle"/>
          </p:nvPr>
        </p:nvSpPr>
        <p:spPr>
          <a:xfrm>
            <a:off x="942900" y="2185789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31"/>
          <p:cNvSpPr txBox="1"/>
          <p:nvPr>
            <p:ph idx="3" type="title"/>
          </p:nvPr>
        </p:nvSpPr>
        <p:spPr>
          <a:xfrm>
            <a:off x="3516310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9" name="Google Shape;1449;p31"/>
          <p:cNvSpPr txBox="1"/>
          <p:nvPr>
            <p:ph idx="4" type="subTitle"/>
          </p:nvPr>
        </p:nvSpPr>
        <p:spPr>
          <a:xfrm>
            <a:off x="3516310" y="2185789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31"/>
          <p:cNvSpPr txBox="1"/>
          <p:nvPr>
            <p:ph idx="5" type="title"/>
          </p:nvPr>
        </p:nvSpPr>
        <p:spPr>
          <a:xfrm>
            <a:off x="6089698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1" name="Google Shape;1451;p31"/>
          <p:cNvSpPr txBox="1"/>
          <p:nvPr>
            <p:ph idx="6" type="subTitle"/>
          </p:nvPr>
        </p:nvSpPr>
        <p:spPr>
          <a:xfrm>
            <a:off x="6089698" y="2185789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2" name="Google Shape;1452;p31"/>
          <p:cNvSpPr txBox="1"/>
          <p:nvPr>
            <p:ph idx="7" type="title"/>
          </p:nvPr>
        </p:nvSpPr>
        <p:spPr>
          <a:xfrm>
            <a:off x="942900" y="360297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3" name="Google Shape;1453;p31"/>
          <p:cNvSpPr txBox="1"/>
          <p:nvPr>
            <p:ph idx="8" type="subTitle"/>
          </p:nvPr>
        </p:nvSpPr>
        <p:spPr>
          <a:xfrm>
            <a:off x="942900" y="4038350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4" name="Google Shape;1454;p31"/>
          <p:cNvSpPr txBox="1"/>
          <p:nvPr>
            <p:ph idx="9" type="title"/>
          </p:nvPr>
        </p:nvSpPr>
        <p:spPr>
          <a:xfrm>
            <a:off x="3516310" y="360297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5" name="Google Shape;1455;p31"/>
          <p:cNvSpPr txBox="1"/>
          <p:nvPr>
            <p:ph idx="13" type="subTitle"/>
          </p:nvPr>
        </p:nvSpPr>
        <p:spPr>
          <a:xfrm>
            <a:off x="3516310" y="4038350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6" name="Google Shape;1456;p31"/>
          <p:cNvSpPr txBox="1"/>
          <p:nvPr>
            <p:ph idx="14" type="title"/>
          </p:nvPr>
        </p:nvSpPr>
        <p:spPr>
          <a:xfrm>
            <a:off x="6089698" y="360297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7" name="Google Shape;1457;p31"/>
          <p:cNvSpPr txBox="1"/>
          <p:nvPr>
            <p:ph idx="15" type="subTitle"/>
          </p:nvPr>
        </p:nvSpPr>
        <p:spPr>
          <a:xfrm>
            <a:off x="6089698" y="4038350"/>
            <a:ext cx="2111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31"/>
          <p:cNvSpPr/>
          <p:nvPr/>
        </p:nvSpPr>
        <p:spPr>
          <a:xfrm flipH="1">
            <a:off x="8201090" y="3258665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31"/>
          <p:cNvSpPr/>
          <p:nvPr/>
        </p:nvSpPr>
        <p:spPr>
          <a:xfrm flipH="1">
            <a:off x="7905008" y="4490138"/>
            <a:ext cx="1404847" cy="395265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1"/>
          <p:cNvSpPr/>
          <p:nvPr/>
        </p:nvSpPr>
        <p:spPr>
          <a:xfrm>
            <a:off x="7818052" y="365970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31"/>
          <p:cNvSpPr/>
          <p:nvPr/>
        </p:nvSpPr>
        <p:spPr>
          <a:xfrm>
            <a:off x="-537996" y="1010725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31"/>
          <p:cNvSpPr/>
          <p:nvPr/>
        </p:nvSpPr>
        <p:spPr>
          <a:xfrm>
            <a:off x="79938" y="460443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2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32"/>
          <p:cNvSpPr txBox="1"/>
          <p:nvPr>
            <p:ph hasCustomPrompt="1" type="title"/>
          </p:nvPr>
        </p:nvSpPr>
        <p:spPr>
          <a:xfrm>
            <a:off x="2765400" y="549600"/>
            <a:ext cx="3613200" cy="624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6" name="Google Shape;1466;p32"/>
          <p:cNvSpPr txBox="1"/>
          <p:nvPr>
            <p:ph idx="1" type="subTitle"/>
          </p:nvPr>
        </p:nvSpPr>
        <p:spPr>
          <a:xfrm>
            <a:off x="2765400" y="1270170"/>
            <a:ext cx="3613200" cy="378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32"/>
          <p:cNvSpPr txBox="1"/>
          <p:nvPr>
            <p:ph hasCustomPrompt="1" idx="2" type="title"/>
          </p:nvPr>
        </p:nvSpPr>
        <p:spPr>
          <a:xfrm>
            <a:off x="2765400" y="2027552"/>
            <a:ext cx="3613200" cy="624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8" name="Google Shape;1468;p32"/>
          <p:cNvSpPr txBox="1"/>
          <p:nvPr>
            <p:ph idx="3" type="subTitle"/>
          </p:nvPr>
        </p:nvSpPr>
        <p:spPr>
          <a:xfrm>
            <a:off x="2765400" y="2748123"/>
            <a:ext cx="3613200" cy="378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32"/>
          <p:cNvSpPr txBox="1"/>
          <p:nvPr>
            <p:ph hasCustomPrompt="1" idx="4" type="title"/>
          </p:nvPr>
        </p:nvSpPr>
        <p:spPr>
          <a:xfrm>
            <a:off x="2765400" y="3505505"/>
            <a:ext cx="3613200" cy="624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0" name="Google Shape;1470;p32"/>
          <p:cNvSpPr txBox="1"/>
          <p:nvPr>
            <p:ph idx="5" type="subTitle"/>
          </p:nvPr>
        </p:nvSpPr>
        <p:spPr>
          <a:xfrm>
            <a:off x="2765400" y="4226075"/>
            <a:ext cx="3613200" cy="378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1" name="Google Shape;1471;p32"/>
          <p:cNvGrpSpPr/>
          <p:nvPr/>
        </p:nvGrpSpPr>
        <p:grpSpPr>
          <a:xfrm flipH="1">
            <a:off x="8237315" y="2027559"/>
            <a:ext cx="1745412" cy="3180024"/>
            <a:chOff x="10259055" y="695238"/>
            <a:chExt cx="1745412" cy="3330566"/>
          </a:xfrm>
        </p:grpSpPr>
        <p:sp>
          <p:nvSpPr>
            <p:cNvPr id="1472" name="Google Shape;1472;p32"/>
            <p:cNvSpPr/>
            <p:nvPr/>
          </p:nvSpPr>
          <p:spPr>
            <a:xfrm flipH="1">
              <a:off x="10263001" y="1030557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 flipH="1">
              <a:off x="10259055" y="2612752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 flipH="1">
              <a:off x="11426657" y="3374825"/>
              <a:ext cx="341270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 flipH="1">
              <a:off x="10967007" y="3374825"/>
              <a:ext cx="341270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 flipH="1">
              <a:off x="10519095" y="3374825"/>
              <a:ext cx="341270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 flipH="1">
              <a:off x="11597313" y="695238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 flipH="1">
              <a:off x="10541275" y="695250"/>
              <a:ext cx="1094423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 flipH="1">
              <a:off x="11671056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 flipH="1">
              <a:off x="11281691" y="2715014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 flipH="1">
              <a:off x="11281691" y="271501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 flipH="1">
              <a:off x="11281691" y="2938237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 flipH="1">
              <a:off x="11437030" y="2738598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 flipH="1">
              <a:off x="11281691" y="31820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 flipH="1">
              <a:off x="10618915" y="2715014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 flipH="1">
              <a:off x="10618915" y="271501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 flipH="1">
              <a:off x="10618915" y="2938237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 flipH="1">
              <a:off x="10775257" y="273859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 flipH="1">
              <a:off x="10618915" y="31820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 flipH="1">
              <a:off x="10590437" y="342398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 flipH="1">
              <a:off x="10404532" y="307020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 flipH="1">
              <a:off x="10346046" y="2020758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 flipH="1">
              <a:off x="11131778" y="27064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 flipH="1">
              <a:off x="11778762" y="240804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 flipH="1">
              <a:off x="11096796" y="1813292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 flipH="1">
              <a:off x="10404533" y="194940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 flipH="1">
              <a:off x="11281691" y="133637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 flipH="1">
              <a:off x="11281691" y="133637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 flipH="1">
              <a:off x="11281691" y="15586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 flipH="1">
              <a:off x="11437030" y="1359989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 flipH="1">
              <a:off x="11281691" y="180345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 flipH="1">
              <a:off x="11281691" y="202567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 flipH="1">
              <a:off x="11281691" y="202567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 flipH="1">
              <a:off x="11281691" y="224792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 flipH="1">
              <a:off x="11437030" y="204929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 flipH="1">
              <a:off x="11281691" y="249276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 flipH="1">
              <a:off x="10618915" y="202567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 flipH="1">
              <a:off x="10618915" y="202567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 flipH="1">
              <a:off x="10618915" y="224792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 flipH="1">
              <a:off x="10775257" y="204929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 flipH="1">
              <a:off x="10618915" y="249276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 flipH="1">
              <a:off x="10618915" y="133637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 flipH="1">
              <a:off x="10618915" y="133637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 flipH="1">
              <a:off x="10618915" y="15586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 flipH="1">
              <a:off x="10775257" y="1359989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 flipH="1">
              <a:off x="10618915" y="180345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10684900" y="777575"/>
              <a:ext cx="169171" cy="196689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11009388" y="777575"/>
              <a:ext cx="169171" cy="196689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11328725" y="777575"/>
              <a:ext cx="169171" cy="196689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 flipH="1">
              <a:off x="10445420" y="3282375"/>
              <a:ext cx="1372705" cy="196703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 flipH="1">
              <a:off x="11328733" y="117314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 flipH="1">
              <a:off x="11393733" y="1104292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 flipH="1">
              <a:off x="11437033" y="117267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 flipH="1">
              <a:off x="11853962" y="139735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10763008" y="11639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10704521" y="109259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11883196" y="2920771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11824708" y="28494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32"/>
          <p:cNvGrpSpPr/>
          <p:nvPr/>
        </p:nvGrpSpPr>
        <p:grpSpPr>
          <a:xfrm>
            <a:off x="7112842" y="2516906"/>
            <a:ext cx="1745412" cy="3796637"/>
            <a:chOff x="7475967" y="223231"/>
            <a:chExt cx="1745412" cy="3796637"/>
          </a:xfrm>
        </p:grpSpPr>
        <p:sp>
          <p:nvSpPr>
            <p:cNvPr id="1530" name="Google Shape;1530;p32"/>
            <p:cNvSpPr/>
            <p:nvPr/>
          </p:nvSpPr>
          <p:spPr>
            <a:xfrm>
              <a:off x="7785729" y="689313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475967" y="1024632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8840859" y="247111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8988348" y="253109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8888059" y="2531093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9041436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8941147" y="259207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8941147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8127938" y="689313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66182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655936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73558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729697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80934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80342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883073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87718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95683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950946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803059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8024674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475967" y="2606827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30956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783095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799814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7830956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7830956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7993228" y="2732673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7830956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8493732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8493732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8660890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8493732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8493732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8655002" y="273267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8493732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95563" y="3368889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7795563" y="341806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7795563" y="3528186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7795563" y="364028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7795563" y="3750438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7795563" y="386253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7713942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7566453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66741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7513333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7613653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7613653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8390467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8242979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8342297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8188888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8290179" y="180736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290179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9090609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43121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43409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90000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990321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990321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791685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8939174" y="1769031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8838886" y="1769031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8992294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8891974" y="18290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8891974" y="170902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7562506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7710027" y="234721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7609707" y="234721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7763115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7662827" y="240718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7662827" y="228626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830956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783095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799814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7830956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7830956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7992226" y="1354064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7830956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7830956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783095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799814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7830956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7830956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7993228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830956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8493732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8493732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8660890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8493732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493732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8655002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8493732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8493732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8493732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8660890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8493732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8493732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8655002" y="1354064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8493732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8242008" y="394336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8079735" y="223231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8079735" y="30977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7740502" y="3276462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7795563" y="397362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5" name="Google Shape;1635;p32"/>
          <p:cNvGrpSpPr/>
          <p:nvPr/>
        </p:nvGrpSpPr>
        <p:grpSpPr>
          <a:xfrm>
            <a:off x="-422683" y="2284115"/>
            <a:ext cx="1745374" cy="3310835"/>
            <a:chOff x="1704083" y="-3322664"/>
            <a:chExt cx="1435695" cy="3310835"/>
          </a:xfrm>
        </p:grpSpPr>
        <p:grpSp>
          <p:nvGrpSpPr>
            <p:cNvPr id="1636" name="Google Shape;1636;p32"/>
            <p:cNvGrpSpPr/>
            <p:nvPr/>
          </p:nvGrpSpPr>
          <p:grpSpPr>
            <a:xfrm>
              <a:off x="2028596" y="-3322664"/>
              <a:ext cx="775850" cy="319589"/>
              <a:chOff x="2149321" y="1211611"/>
              <a:chExt cx="775850" cy="319589"/>
            </a:xfrm>
          </p:grpSpPr>
          <p:sp>
            <p:nvSpPr>
              <p:cNvPr id="1637" name="Google Shape;1637;p32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2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32"/>
            <p:cNvGrpSpPr/>
            <p:nvPr/>
          </p:nvGrpSpPr>
          <p:grpSpPr>
            <a:xfrm>
              <a:off x="1704083" y="-3229267"/>
              <a:ext cx="1435695" cy="2034499"/>
              <a:chOff x="1824808" y="1305008"/>
              <a:chExt cx="1435695" cy="2034499"/>
            </a:xfrm>
          </p:grpSpPr>
          <p:sp>
            <p:nvSpPr>
              <p:cNvPr id="1640" name="Google Shape;1640;p32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2" name="Google Shape;1642;p32"/>
            <p:cNvSpPr/>
            <p:nvPr/>
          </p:nvSpPr>
          <p:spPr>
            <a:xfrm>
              <a:off x="1704083" y="-2958844"/>
              <a:ext cx="273390" cy="673883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2395361" y="-1454551"/>
              <a:ext cx="678509" cy="259835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1704083" y="-1195742"/>
              <a:ext cx="1435661" cy="1183913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1796510" y="-853532"/>
              <a:ext cx="1268508" cy="216357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1856521" y="-893841"/>
              <a:ext cx="1133770" cy="2067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1902718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2041375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2180032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2317686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291064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2771021" y="-853532"/>
              <a:ext cx="46228" cy="217327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2632364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249370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1823070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2941123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2369803" y="-557552"/>
              <a:ext cx="106237" cy="54477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2023679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2170197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2582220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2728738" y="-476933"/>
              <a:ext cx="106205" cy="226191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1889940" y="-1155432"/>
              <a:ext cx="1090519" cy="225221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1889940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2284267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2679565" y="-244653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1889940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2284267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2679565" y="-184865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1889940" y="-245834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1889940" y="-238360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1889940" y="-2308878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1889940" y="-223414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1889940" y="-2157443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1889940" y="-2082712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1889940" y="-200798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2275403" y="-245834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2275403" y="-238360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2275403" y="-2308878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2275403" y="-223414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2275403" y="-2157443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2275403" y="-2082712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2275403" y="-200798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2675618" y="-245834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2675618" y="-238360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2675618" y="-2308878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2675618" y="-223414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2675618" y="-2157443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2675618" y="-2082712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2675618" y="-200798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1889940" y="-186046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1889940" y="-178572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1889940" y="-171002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1889940" y="-1635296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1889940" y="-156056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1889940" y="-148483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1889940" y="-141010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2275403" y="-186046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2275403" y="-178572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2275403" y="-171002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2275403" y="-1635296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2275403" y="-156056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2275403" y="-148483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2275403" y="-141010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2675618" y="-186046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2675618" y="-178572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2675618" y="-171002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2675618" y="-1635296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2675618" y="-156056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2675618" y="-148483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2675618" y="-141010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2285237" y="-2925425"/>
              <a:ext cx="854525" cy="784714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2824109" y="-2866417"/>
              <a:ext cx="256665" cy="214383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2292128" y="-2944092"/>
              <a:ext cx="36426" cy="44287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2279350" y="-2961788"/>
              <a:ext cx="31477" cy="53119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2254763" y="-2878225"/>
              <a:ext cx="52148" cy="18537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2440620" y="-2799191"/>
              <a:ext cx="52148" cy="18148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2480929" y="-2732192"/>
              <a:ext cx="52148" cy="17307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2347190" y="-2865446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2440620" y="-2851956"/>
              <a:ext cx="24618" cy="47522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2587138" y="-2746459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3011940" y="-2848947"/>
              <a:ext cx="53119" cy="14266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2978392" y="-2834939"/>
              <a:ext cx="38497" cy="38399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2846367" y="-2768070"/>
              <a:ext cx="37752" cy="37494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2875742" y="-2881169"/>
              <a:ext cx="30927" cy="52148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2901784" y="-2696283"/>
              <a:ext cx="31509" cy="53119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3021516" y="-2615664"/>
              <a:ext cx="31735" cy="52148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3008996" y="-2496676"/>
              <a:ext cx="30441" cy="53183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2815245" y="-2654258"/>
              <a:ext cx="48234" cy="21901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2974574" y="-2588230"/>
              <a:ext cx="49172" cy="22742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0" name="Google Shape;1730;p32"/>
          <p:cNvGrpSpPr/>
          <p:nvPr/>
        </p:nvGrpSpPr>
        <p:grpSpPr>
          <a:xfrm>
            <a:off x="909065" y="3264150"/>
            <a:ext cx="1485830" cy="2680608"/>
            <a:chOff x="-2501610" y="1441375"/>
            <a:chExt cx="1485830" cy="2680608"/>
          </a:xfrm>
        </p:grpSpPr>
        <p:sp>
          <p:nvSpPr>
            <p:cNvPr id="1731" name="Google Shape;1731;p32"/>
            <p:cNvSpPr/>
            <p:nvPr/>
          </p:nvSpPr>
          <p:spPr>
            <a:xfrm>
              <a:off x="-2501610" y="2310661"/>
              <a:ext cx="1435661" cy="1808333"/>
            </a:xfrm>
            <a:custGeom>
              <a:rect b="b" l="l" r="r" t="t"/>
              <a:pathLst>
                <a:path extrusionOk="0" h="55899" w="44379">
                  <a:moveTo>
                    <a:pt x="0" y="1"/>
                  </a:moveTo>
                  <a:lnTo>
                    <a:pt x="0" y="55898"/>
                  </a:lnTo>
                  <a:lnTo>
                    <a:pt x="44378" y="55898"/>
                  </a:lnTo>
                  <a:lnTo>
                    <a:pt x="43861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-1825085" y="1991420"/>
              <a:ext cx="755211" cy="2050861"/>
            </a:xfrm>
            <a:custGeom>
              <a:rect b="b" l="l" r="r" t="t"/>
              <a:pathLst>
                <a:path extrusionOk="0" h="63396" w="23345">
                  <a:moveTo>
                    <a:pt x="23056" y="1"/>
                  </a:moveTo>
                  <a:cubicBezTo>
                    <a:pt x="19963" y="1"/>
                    <a:pt x="19270" y="7086"/>
                    <a:pt x="14226" y="7528"/>
                  </a:cubicBezTo>
                  <a:cubicBezTo>
                    <a:pt x="9028" y="7984"/>
                    <a:pt x="12828" y="12239"/>
                    <a:pt x="9028" y="16495"/>
                  </a:cubicBezTo>
                  <a:cubicBezTo>
                    <a:pt x="5229" y="20750"/>
                    <a:pt x="3800" y="19838"/>
                    <a:pt x="1916" y="24550"/>
                  </a:cubicBezTo>
                  <a:cubicBezTo>
                    <a:pt x="1" y="29261"/>
                    <a:pt x="2371" y="30203"/>
                    <a:pt x="1916" y="33516"/>
                  </a:cubicBezTo>
                  <a:cubicBezTo>
                    <a:pt x="1460" y="36799"/>
                    <a:pt x="5229" y="36799"/>
                    <a:pt x="7113" y="42027"/>
                  </a:cubicBezTo>
                  <a:cubicBezTo>
                    <a:pt x="8967" y="47225"/>
                    <a:pt x="11825" y="45310"/>
                    <a:pt x="12767" y="47681"/>
                  </a:cubicBezTo>
                  <a:cubicBezTo>
                    <a:pt x="13739" y="50021"/>
                    <a:pt x="19849" y="51450"/>
                    <a:pt x="19393" y="55249"/>
                  </a:cubicBezTo>
                  <a:cubicBezTo>
                    <a:pt x="18937" y="59049"/>
                    <a:pt x="23314" y="63395"/>
                    <a:pt x="23314" y="63395"/>
                  </a:cubicBezTo>
                  <a:lnTo>
                    <a:pt x="23344" y="63395"/>
                  </a:lnTo>
                  <a:lnTo>
                    <a:pt x="23344" y="20"/>
                  </a:lnTo>
                  <a:cubicBezTo>
                    <a:pt x="23246" y="7"/>
                    <a:pt x="23150" y="1"/>
                    <a:pt x="23056" y="1"/>
                  </a:cubicBezTo>
                  <a:close/>
                </a:path>
              </a:pathLst>
            </a:custGeom>
            <a:solidFill>
              <a:srgbClr val="BFB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-1981146" y="1446305"/>
              <a:ext cx="910297" cy="909585"/>
            </a:xfrm>
            <a:custGeom>
              <a:rect b="b" l="l" r="r" t="t"/>
              <a:pathLst>
                <a:path extrusionOk="0" h="28117" w="28139">
                  <a:moveTo>
                    <a:pt x="28138" y="1"/>
                  </a:moveTo>
                  <a:lnTo>
                    <a:pt x="80" y="28059"/>
                  </a:lnTo>
                  <a:lnTo>
                    <a:pt x="80" y="28059"/>
                  </a:lnTo>
                  <a:cubicBezTo>
                    <a:pt x="609" y="27899"/>
                    <a:pt x="4209" y="27848"/>
                    <a:pt x="8664" y="27848"/>
                  </a:cubicBezTo>
                  <a:cubicBezTo>
                    <a:pt x="16930" y="27848"/>
                    <a:pt x="28138" y="28026"/>
                    <a:pt x="28138" y="28026"/>
                  </a:cubicBezTo>
                  <a:lnTo>
                    <a:pt x="28138" y="1"/>
                  </a:lnTo>
                  <a:close/>
                  <a:moveTo>
                    <a:pt x="80" y="28059"/>
                  </a:moveTo>
                  <a:lnTo>
                    <a:pt x="80" y="28059"/>
                  </a:lnTo>
                  <a:cubicBezTo>
                    <a:pt x="21" y="28077"/>
                    <a:pt x="0" y="28096"/>
                    <a:pt x="22" y="28117"/>
                  </a:cubicBezTo>
                  <a:lnTo>
                    <a:pt x="80" y="280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-2496700" y="1441375"/>
              <a:ext cx="1480920" cy="870280"/>
            </a:xfrm>
            <a:custGeom>
              <a:rect b="b" l="l" r="r" t="t"/>
              <a:pathLst>
                <a:path extrusionOk="0" h="26902" w="44075">
                  <a:moveTo>
                    <a:pt x="44074" y="1"/>
                  </a:moveTo>
                  <a:lnTo>
                    <a:pt x="0" y="366"/>
                  </a:lnTo>
                  <a:lnTo>
                    <a:pt x="0" y="26871"/>
                  </a:lnTo>
                  <a:lnTo>
                    <a:pt x="42645" y="26901"/>
                  </a:lnTo>
                  <a:lnTo>
                    <a:pt x="44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-2392458" y="1746232"/>
              <a:ext cx="296973" cy="397290"/>
            </a:xfrm>
            <a:custGeom>
              <a:rect b="b" l="l" r="r" t="t"/>
              <a:pathLst>
                <a:path extrusionOk="0" h="12281" w="9180">
                  <a:moveTo>
                    <a:pt x="0" y="1"/>
                  </a:moveTo>
                  <a:lnTo>
                    <a:pt x="0" y="7691"/>
                  </a:lnTo>
                  <a:cubicBezTo>
                    <a:pt x="0" y="10244"/>
                    <a:pt x="2037" y="12280"/>
                    <a:pt x="4590" y="12280"/>
                  </a:cubicBezTo>
                  <a:cubicBezTo>
                    <a:pt x="7143" y="12280"/>
                    <a:pt x="9180" y="10244"/>
                    <a:pt x="9180" y="7691"/>
                  </a:cubicBezTo>
                  <a:lnTo>
                    <a:pt x="9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-2421962" y="1637079"/>
              <a:ext cx="346145" cy="109181"/>
            </a:xfrm>
            <a:custGeom>
              <a:rect b="b" l="l" r="r" t="t"/>
              <a:pathLst>
                <a:path extrusionOk="0" h="3375" w="10700">
                  <a:moveTo>
                    <a:pt x="5502" y="1"/>
                  </a:moveTo>
                  <a:lnTo>
                    <a:pt x="0" y="3375"/>
                  </a:lnTo>
                  <a:lnTo>
                    <a:pt x="10700" y="337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-2392458" y="1746232"/>
              <a:ext cx="296973" cy="53119"/>
            </a:xfrm>
            <a:custGeom>
              <a:rect b="b" l="l" r="r" t="t"/>
              <a:pathLst>
                <a:path extrusionOk="0" h="1642" w="9180">
                  <a:moveTo>
                    <a:pt x="0" y="1"/>
                  </a:moveTo>
                  <a:lnTo>
                    <a:pt x="9180" y="1642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-2402292" y="1944867"/>
              <a:ext cx="316642" cy="39370"/>
            </a:xfrm>
            <a:custGeom>
              <a:rect b="b" l="l" r="r" t="t"/>
              <a:pathLst>
                <a:path extrusionOk="0" h="1217" w="9788">
                  <a:moveTo>
                    <a:pt x="0" y="0"/>
                  </a:moveTo>
                  <a:lnTo>
                    <a:pt x="0" y="1216"/>
                  </a:lnTo>
                  <a:lnTo>
                    <a:pt x="9788" y="1216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-2095507" y="1962563"/>
              <a:ext cx="125906" cy="351062"/>
            </a:xfrm>
            <a:custGeom>
              <a:rect b="b" l="l" r="r" t="t"/>
              <a:pathLst>
                <a:path extrusionOk="0" h="10852" w="3892">
                  <a:moveTo>
                    <a:pt x="366" y="1"/>
                  </a:moveTo>
                  <a:lnTo>
                    <a:pt x="1" y="122"/>
                  </a:lnTo>
                  <a:lnTo>
                    <a:pt x="3527" y="10852"/>
                  </a:lnTo>
                  <a:lnTo>
                    <a:pt x="3891" y="10730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-2254804" y="1970425"/>
              <a:ext cx="11840" cy="341260"/>
            </a:xfrm>
            <a:custGeom>
              <a:rect b="b" l="l" r="r" t="t"/>
              <a:pathLst>
                <a:path extrusionOk="0" h="10549" w="366">
                  <a:moveTo>
                    <a:pt x="1" y="1"/>
                  </a:moveTo>
                  <a:lnTo>
                    <a:pt x="1" y="10548"/>
                  </a:lnTo>
                  <a:lnTo>
                    <a:pt x="365" y="1054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-2335423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-2134846" y="2537830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-2387540" y="2959656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1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-2357066" y="2677458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0"/>
                  </a:moveTo>
                  <a:lnTo>
                    <a:pt x="1" y="243"/>
                  </a:lnTo>
                  <a:lnTo>
                    <a:pt x="7539" y="24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-2361983" y="2662706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0"/>
                  </a:moveTo>
                  <a:lnTo>
                    <a:pt x="1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-2356095" y="2846589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0"/>
                  </a:moveTo>
                  <a:lnTo>
                    <a:pt x="1" y="243"/>
                  </a:lnTo>
                  <a:lnTo>
                    <a:pt x="7509" y="243"/>
                  </a:lnTo>
                  <a:lnTo>
                    <a:pt x="75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-2362954" y="283083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-2366900" y="2529937"/>
              <a:ext cx="264526" cy="24618"/>
            </a:xfrm>
            <a:custGeom>
              <a:rect b="b" l="l" r="r" t="t"/>
              <a:pathLst>
                <a:path extrusionOk="0" h="761" w="8177">
                  <a:moveTo>
                    <a:pt x="1" y="1"/>
                  </a:moveTo>
                  <a:lnTo>
                    <a:pt x="1" y="761"/>
                  </a:lnTo>
                  <a:lnTo>
                    <a:pt x="8177" y="761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-1881117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-1913597" y="2537830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-1680540" y="2537830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-1933234" y="2960659"/>
              <a:ext cx="305837" cy="31477"/>
            </a:xfrm>
            <a:custGeom>
              <a:rect b="b" l="l" r="r" t="t"/>
              <a:pathLst>
                <a:path extrusionOk="0" h="973" w="9454">
                  <a:moveTo>
                    <a:pt x="0" y="0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-1902760" y="2678428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0" y="1"/>
                  </a:moveTo>
                  <a:lnTo>
                    <a:pt x="0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-1908680" y="2661703"/>
              <a:ext cx="243919" cy="7926"/>
            </a:xfrm>
            <a:custGeom>
              <a:rect b="b" l="l" r="r" t="t"/>
              <a:pathLst>
                <a:path extrusionOk="0" h="245" w="7540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-1902760" y="2847560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1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-1908680" y="2830834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9" y="214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-1912594" y="2529937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0" y="1"/>
                  </a:moveTo>
                  <a:lnTo>
                    <a:pt x="0" y="761"/>
                  </a:lnTo>
                  <a:lnTo>
                    <a:pt x="8146" y="761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-1427813" y="2537830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-1458288" y="2537830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-1479931" y="2959656"/>
              <a:ext cx="306807" cy="32479"/>
            </a:xfrm>
            <a:custGeom>
              <a:rect b="b" l="l" r="r" t="t"/>
              <a:pathLst>
                <a:path extrusionOk="0" h="1004" w="9484">
                  <a:moveTo>
                    <a:pt x="0" y="1"/>
                  </a:moveTo>
                  <a:lnTo>
                    <a:pt x="0" y="1004"/>
                  </a:lnTo>
                  <a:lnTo>
                    <a:pt x="9484" y="1004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-1449456" y="2678428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-1454374" y="2662706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-1448453" y="2846589"/>
              <a:ext cx="242884" cy="7893"/>
            </a:xfrm>
            <a:custGeom>
              <a:rect b="b" l="l" r="r" t="t"/>
              <a:pathLst>
                <a:path extrusionOk="0" h="244" w="7508">
                  <a:moveTo>
                    <a:pt x="0" y="0"/>
                  </a:moveTo>
                  <a:lnTo>
                    <a:pt x="0" y="243"/>
                  </a:lnTo>
                  <a:lnTo>
                    <a:pt x="7508" y="24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-1455344" y="2831837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0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-1459291" y="2530940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0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-2335423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-2134846" y="3132735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-2388543" y="3555563"/>
              <a:ext cx="306840" cy="31509"/>
            </a:xfrm>
            <a:custGeom>
              <a:rect b="b" l="l" r="r" t="t"/>
              <a:pathLst>
                <a:path extrusionOk="0" h="974" w="9485">
                  <a:moveTo>
                    <a:pt x="1" y="0"/>
                  </a:moveTo>
                  <a:lnTo>
                    <a:pt x="1" y="973"/>
                  </a:lnTo>
                  <a:lnTo>
                    <a:pt x="9484" y="973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-235706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-2362954" y="3257610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-2357066" y="3442464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4"/>
                  </a:lnTo>
                  <a:lnTo>
                    <a:pt x="7539" y="21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-2361983" y="3426741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-2366900" y="3125844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1" y="1"/>
                  </a:moveTo>
                  <a:lnTo>
                    <a:pt x="1" y="760"/>
                  </a:lnTo>
                  <a:lnTo>
                    <a:pt x="8147" y="760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-1881117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-1913597" y="3132735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-1680540" y="3132735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-1934237" y="3555563"/>
              <a:ext cx="305837" cy="32479"/>
            </a:xfrm>
            <a:custGeom>
              <a:rect b="b" l="l" r="r" t="t"/>
              <a:pathLst>
                <a:path extrusionOk="0" h="1004" w="9454">
                  <a:moveTo>
                    <a:pt x="1" y="0"/>
                  </a:moveTo>
                  <a:lnTo>
                    <a:pt x="1" y="1003"/>
                  </a:lnTo>
                  <a:lnTo>
                    <a:pt x="9454" y="100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-1903762" y="3274335"/>
              <a:ext cx="243919" cy="6923"/>
            </a:xfrm>
            <a:custGeom>
              <a:rect b="b" l="l" r="r" t="t"/>
              <a:pathLst>
                <a:path extrusionOk="0" h="214" w="7540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-1908680" y="325761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3"/>
                  </a:lnTo>
                  <a:lnTo>
                    <a:pt x="7509" y="213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-1902760" y="3443467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0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-1907677" y="3426741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1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-1913597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-1427813" y="3132735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-1458288" y="3132735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-1479931" y="3555563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0"/>
                  </a:moveTo>
                  <a:lnTo>
                    <a:pt x="0" y="973"/>
                  </a:lnTo>
                  <a:lnTo>
                    <a:pt x="9454" y="97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-144945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-1454374" y="325858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8" y="21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-1449456" y="344246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-1454374" y="3426741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-1459291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-1524572" y="1886900"/>
              <a:ext cx="367785" cy="367785"/>
            </a:xfrm>
            <a:custGeom>
              <a:rect b="b" l="l" r="r" t="t"/>
              <a:pathLst>
                <a:path extrusionOk="0" h="10244" w="10244">
                  <a:moveTo>
                    <a:pt x="5137" y="0"/>
                  </a:moveTo>
                  <a:cubicBezTo>
                    <a:pt x="2280" y="0"/>
                    <a:pt x="0" y="2280"/>
                    <a:pt x="0" y="5137"/>
                  </a:cubicBezTo>
                  <a:cubicBezTo>
                    <a:pt x="0" y="7964"/>
                    <a:pt x="2280" y="10243"/>
                    <a:pt x="5137" y="10243"/>
                  </a:cubicBezTo>
                  <a:cubicBezTo>
                    <a:pt x="7964" y="10243"/>
                    <a:pt x="10244" y="7964"/>
                    <a:pt x="10244" y="5137"/>
                  </a:cubicBezTo>
                  <a:cubicBezTo>
                    <a:pt x="10244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-1348165" y="1888803"/>
              <a:ext cx="21675" cy="366817"/>
            </a:xfrm>
            <a:custGeom>
              <a:rect b="b" l="l" r="r" t="t"/>
              <a:pathLst>
                <a:path extrusionOk="0" h="11339" w="670">
                  <a:moveTo>
                    <a:pt x="0" y="1"/>
                  </a:moveTo>
                  <a:lnTo>
                    <a:pt x="0" y="11338"/>
                  </a:lnTo>
                  <a:lnTo>
                    <a:pt x="669" y="11338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-1520240" y="2061881"/>
              <a:ext cx="366784" cy="20672"/>
            </a:xfrm>
            <a:custGeom>
              <a:rect b="b" l="l" r="r" t="t"/>
              <a:pathLst>
                <a:path extrusionOk="0" h="639" w="11338">
                  <a:moveTo>
                    <a:pt x="0" y="1"/>
                  </a:moveTo>
                  <a:lnTo>
                    <a:pt x="0" y="639"/>
                  </a:lnTo>
                  <a:lnTo>
                    <a:pt x="11338" y="639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-2182046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-1734631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6" name="Google Shape;1796;p32"/>
          <p:cNvSpPr/>
          <p:nvPr/>
        </p:nvSpPr>
        <p:spPr>
          <a:xfrm>
            <a:off x="1322688" y="152821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2"/>
          <p:cNvSpPr/>
          <p:nvPr/>
        </p:nvSpPr>
        <p:spPr>
          <a:xfrm flipH="1">
            <a:off x="-1112500" y="256029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2"/>
          <p:cNvSpPr/>
          <p:nvPr/>
        </p:nvSpPr>
        <p:spPr>
          <a:xfrm>
            <a:off x="7461953" y="951515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32"/>
          <p:cNvSpPr/>
          <p:nvPr/>
        </p:nvSpPr>
        <p:spPr>
          <a:xfrm flipH="1">
            <a:off x="6689426" y="485112"/>
            <a:ext cx="1223251" cy="344172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3"/>
          <p:cNvSpPr txBox="1"/>
          <p:nvPr>
            <p:ph hasCustomPrompt="1" type="title"/>
          </p:nvPr>
        </p:nvSpPr>
        <p:spPr>
          <a:xfrm>
            <a:off x="1285775" y="1170825"/>
            <a:ext cx="16512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2" name="Google Shape;1802;p33"/>
          <p:cNvSpPr txBox="1"/>
          <p:nvPr>
            <p:ph idx="1" type="subTitle"/>
          </p:nvPr>
        </p:nvSpPr>
        <p:spPr>
          <a:xfrm>
            <a:off x="1095575" y="3342050"/>
            <a:ext cx="2031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3" name="Google Shape;1803;p33"/>
          <p:cNvSpPr txBox="1"/>
          <p:nvPr>
            <p:ph hasCustomPrompt="1" idx="2" type="title"/>
          </p:nvPr>
        </p:nvSpPr>
        <p:spPr>
          <a:xfrm>
            <a:off x="3746400" y="1170825"/>
            <a:ext cx="16512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4" name="Google Shape;1804;p33"/>
          <p:cNvSpPr txBox="1"/>
          <p:nvPr>
            <p:ph idx="3" type="subTitle"/>
          </p:nvPr>
        </p:nvSpPr>
        <p:spPr>
          <a:xfrm>
            <a:off x="3556200" y="3342050"/>
            <a:ext cx="2031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5" name="Google Shape;1805;p33"/>
          <p:cNvSpPr txBox="1"/>
          <p:nvPr>
            <p:ph hasCustomPrompt="1" idx="4" type="title"/>
          </p:nvPr>
        </p:nvSpPr>
        <p:spPr>
          <a:xfrm>
            <a:off x="6207000" y="1170825"/>
            <a:ext cx="1651200" cy="46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6" name="Google Shape;1806;p33"/>
          <p:cNvSpPr txBox="1"/>
          <p:nvPr>
            <p:ph idx="5" type="subTitle"/>
          </p:nvPr>
        </p:nvSpPr>
        <p:spPr>
          <a:xfrm>
            <a:off x="6016800" y="3342050"/>
            <a:ext cx="20316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07" name="Google Shape;1807;p33"/>
          <p:cNvGrpSpPr/>
          <p:nvPr/>
        </p:nvGrpSpPr>
        <p:grpSpPr>
          <a:xfrm>
            <a:off x="-39938" y="4025808"/>
            <a:ext cx="9223896" cy="1157300"/>
            <a:chOff x="-39938" y="4025808"/>
            <a:chExt cx="9223896" cy="1157300"/>
          </a:xfrm>
        </p:grpSpPr>
        <p:grpSp>
          <p:nvGrpSpPr>
            <p:cNvPr id="1808" name="Google Shape;1808;p33"/>
            <p:cNvGrpSpPr/>
            <p:nvPr/>
          </p:nvGrpSpPr>
          <p:grpSpPr>
            <a:xfrm>
              <a:off x="-39938" y="4025808"/>
              <a:ext cx="4615033" cy="1157300"/>
              <a:chOff x="-39938" y="4025808"/>
              <a:chExt cx="4615033" cy="1157300"/>
            </a:xfrm>
          </p:grpSpPr>
          <p:sp>
            <p:nvSpPr>
              <p:cNvPr id="1809" name="Google Shape;1809;p33"/>
              <p:cNvSpPr/>
              <p:nvPr/>
            </p:nvSpPr>
            <p:spPr>
              <a:xfrm>
                <a:off x="-39938" y="4027696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3"/>
              <p:cNvSpPr/>
              <p:nvPr/>
            </p:nvSpPr>
            <p:spPr>
              <a:xfrm>
                <a:off x="-34651" y="4025808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33"/>
              <p:cNvSpPr/>
              <p:nvPr/>
            </p:nvSpPr>
            <p:spPr>
              <a:xfrm>
                <a:off x="-34651" y="4333596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3"/>
              <p:cNvSpPr/>
              <p:nvPr/>
            </p:nvSpPr>
            <p:spPr>
              <a:xfrm>
                <a:off x="-34651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3"/>
              <p:cNvSpPr/>
              <p:nvPr/>
            </p:nvSpPr>
            <p:spPr>
              <a:xfrm>
                <a:off x="158390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3"/>
              <p:cNvSpPr/>
              <p:nvPr/>
            </p:nvSpPr>
            <p:spPr>
              <a:xfrm>
                <a:off x="355942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33"/>
              <p:cNvSpPr/>
              <p:nvPr/>
            </p:nvSpPr>
            <p:spPr>
              <a:xfrm>
                <a:off x="136657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33"/>
              <p:cNvSpPr/>
              <p:nvPr/>
            </p:nvSpPr>
            <p:spPr>
              <a:xfrm>
                <a:off x="67823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33"/>
              <p:cNvSpPr/>
              <p:nvPr/>
            </p:nvSpPr>
            <p:spPr>
              <a:xfrm>
                <a:off x="235126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8" name="Google Shape;1818;p33"/>
            <p:cNvGrpSpPr/>
            <p:nvPr/>
          </p:nvGrpSpPr>
          <p:grpSpPr>
            <a:xfrm>
              <a:off x="4562405" y="4025808"/>
              <a:ext cx="4621553" cy="1155413"/>
              <a:chOff x="4680405" y="4521483"/>
              <a:chExt cx="4621553" cy="1155413"/>
            </a:xfrm>
          </p:grpSpPr>
          <p:sp>
            <p:nvSpPr>
              <p:cNvPr id="1819" name="Google Shape;1819;p33"/>
              <p:cNvSpPr/>
              <p:nvPr/>
            </p:nvSpPr>
            <p:spPr>
              <a:xfrm>
                <a:off x="4680405" y="4521483"/>
                <a:ext cx="4621553" cy="1155413"/>
              </a:xfrm>
              <a:custGeom>
                <a:rect b="b" l="l" r="r" t="t"/>
                <a:pathLst>
                  <a:path extrusionOk="0" h="35716" w="142861">
                    <a:moveTo>
                      <a:pt x="1" y="1"/>
                    </a:moveTo>
                    <a:lnTo>
                      <a:pt x="1" y="35715"/>
                    </a:lnTo>
                    <a:lnTo>
                      <a:pt x="142861" y="35715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33"/>
              <p:cNvSpPr/>
              <p:nvPr/>
            </p:nvSpPr>
            <p:spPr>
              <a:xfrm>
                <a:off x="4680405" y="4521483"/>
                <a:ext cx="4621553" cy="307810"/>
              </a:xfrm>
              <a:custGeom>
                <a:rect b="b" l="l" r="r" t="t"/>
                <a:pathLst>
                  <a:path extrusionOk="0" h="9515" w="142861">
                    <a:moveTo>
                      <a:pt x="1" y="1"/>
                    </a:moveTo>
                    <a:lnTo>
                      <a:pt x="1" y="9514"/>
                    </a:lnTo>
                    <a:lnTo>
                      <a:pt x="142861" y="9514"/>
                    </a:lnTo>
                    <a:lnTo>
                      <a:pt x="1428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3"/>
              <p:cNvSpPr/>
              <p:nvPr/>
            </p:nvSpPr>
            <p:spPr>
              <a:xfrm>
                <a:off x="4680405" y="4829271"/>
                <a:ext cx="4621553" cy="147516"/>
              </a:xfrm>
              <a:custGeom>
                <a:rect b="b" l="l" r="r" t="t"/>
                <a:pathLst>
                  <a:path extrusionOk="0" h="4560" w="142861">
                    <a:moveTo>
                      <a:pt x="1" y="0"/>
                    </a:moveTo>
                    <a:lnTo>
                      <a:pt x="1" y="4560"/>
                    </a:lnTo>
                    <a:lnTo>
                      <a:pt x="142861" y="4560"/>
                    </a:lnTo>
                    <a:lnTo>
                      <a:pt x="1428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3"/>
              <p:cNvSpPr/>
              <p:nvPr/>
            </p:nvSpPr>
            <p:spPr>
              <a:xfrm>
                <a:off x="5176994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33"/>
              <p:cNvSpPr/>
              <p:nvPr/>
            </p:nvSpPr>
            <p:spPr>
              <a:xfrm>
                <a:off x="6566440" y="5296356"/>
                <a:ext cx="609700" cy="75731"/>
              </a:xfrm>
              <a:custGeom>
                <a:rect b="b" l="l" r="r" t="t"/>
                <a:pathLst>
                  <a:path extrusionOk="0" h="2341" w="18847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33"/>
              <p:cNvSpPr/>
              <p:nvPr/>
            </p:nvSpPr>
            <p:spPr>
              <a:xfrm>
                <a:off x="8176165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1" y="0"/>
                    </a:moveTo>
                    <a:lnTo>
                      <a:pt x="1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5" name="Google Shape;1825;p33"/>
          <p:cNvSpPr/>
          <p:nvPr/>
        </p:nvSpPr>
        <p:spPr>
          <a:xfrm flipH="1">
            <a:off x="7031096" y="4604451"/>
            <a:ext cx="530472" cy="172847"/>
          </a:xfrm>
          <a:custGeom>
            <a:rect b="b" l="l" r="r" t="t"/>
            <a:pathLst>
              <a:path extrusionOk="0" h="8331" w="25568">
                <a:moveTo>
                  <a:pt x="20874" y="0"/>
                </a:moveTo>
                <a:cubicBezTo>
                  <a:pt x="18790" y="0"/>
                  <a:pt x="16398" y="1113"/>
                  <a:pt x="14136" y="1113"/>
                </a:cubicBezTo>
                <a:cubicBezTo>
                  <a:pt x="13367" y="1113"/>
                  <a:pt x="12612" y="984"/>
                  <a:pt x="11890" y="639"/>
                </a:cubicBezTo>
                <a:cubicBezTo>
                  <a:pt x="11890" y="639"/>
                  <a:pt x="10900" y="365"/>
                  <a:pt x="9926" y="365"/>
                </a:cubicBezTo>
                <a:cubicBezTo>
                  <a:pt x="9094" y="365"/>
                  <a:pt x="8273" y="565"/>
                  <a:pt x="8090" y="1308"/>
                </a:cubicBezTo>
                <a:cubicBezTo>
                  <a:pt x="7984" y="1769"/>
                  <a:pt x="7616" y="1904"/>
                  <a:pt x="7091" y="1904"/>
                </a:cubicBezTo>
                <a:cubicBezTo>
                  <a:pt x="6351" y="1904"/>
                  <a:pt x="5298" y="1635"/>
                  <a:pt x="4228" y="1635"/>
                </a:cubicBezTo>
                <a:cubicBezTo>
                  <a:pt x="3461" y="1635"/>
                  <a:pt x="2686" y="1773"/>
                  <a:pt x="2011" y="2250"/>
                </a:cubicBezTo>
                <a:cubicBezTo>
                  <a:pt x="1" y="3644"/>
                  <a:pt x="2128" y="5582"/>
                  <a:pt x="7100" y="5582"/>
                </a:cubicBezTo>
                <a:cubicBezTo>
                  <a:pt x="7765" y="5582"/>
                  <a:pt x="8481" y="5547"/>
                  <a:pt x="9245" y="5472"/>
                </a:cubicBezTo>
                <a:cubicBezTo>
                  <a:pt x="10026" y="5395"/>
                  <a:pt x="10645" y="5360"/>
                  <a:pt x="11137" y="5360"/>
                </a:cubicBezTo>
                <a:cubicBezTo>
                  <a:pt x="14708" y="5360"/>
                  <a:pt x="11590" y="7201"/>
                  <a:pt x="14929" y="8056"/>
                </a:cubicBezTo>
                <a:cubicBezTo>
                  <a:pt x="15684" y="8243"/>
                  <a:pt x="16559" y="8330"/>
                  <a:pt x="17458" y="8330"/>
                </a:cubicBezTo>
                <a:cubicBezTo>
                  <a:pt x="21086" y="8330"/>
                  <a:pt x="25115" y="6904"/>
                  <a:pt x="23288" y="4834"/>
                </a:cubicBezTo>
                <a:cubicBezTo>
                  <a:pt x="21009" y="2250"/>
                  <a:pt x="25568" y="1612"/>
                  <a:pt x="22528" y="305"/>
                </a:cubicBezTo>
                <a:cubicBezTo>
                  <a:pt x="22007" y="86"/>
                  <a:pt x="21452" y="0"/>
                  <a:pt x="208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3"/>
          <p:cNvSpPr/>
          <p:nvPr/>
        </p:nvSpPr>
        <p:spPr>
          <a:xfrm>
            <a:off x="5587797" y="4951091"/>
            <a:ext cx="438925" cy="104070"/>
          </a:xfrm>
          <a:custGeom>
            <a:rect b="b" l="l" r="r" t="t"/>
            <a:pathLst>
              <a:path extrusionOk="0" h="3217" w="13568">
                <a:moveTo>
                  <a:pt x="6922" y="1"/>
                </a:moveTo>
                <a:cubicBezTo>
                  <a:pt x="4532" y="1"/>
                  <a:pt x="1" y="199"/>
                  <a:pt x="1" y="1698"/>
                </a:cubicBezTo>
                <a:cubicBezTo>
                  <a:pt x="1" y="3127"/>
                  <a:pt x="2281" y="2306"/>
                  <a:pt x="7995" y="3127"/>
                </a:cubicBezTo>
                <a:cubicBezTo>
                  <a:pt x="8399" y="3189"/>
                  <a:pt x="8779" y="3217"/>
                  <a:pt x="9132" y="3217"/>
                </a:cubicBezTo>
                <a:cubicBezTo>
                  <a:pt x="12767" y="3217"/>
                  <a:pt x="13568" y="220"/>
                  <a:pt x="8360" y="26"/>
                </a:cubicBezTo>
                <a:cubicBezTo>
                  <a:pt x="8360" y="26"/>
                  <a:pt x="7778" y="1"/>
                  <a:pt x="69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3"/>
          <p:cNvSpPr txBox="1"/>
          <p:nvPr>
            <p:ph idx="6" type="title"/>
          </p:nvPr>
        </p:nvSpPr>
        <p:spPr>
          <a:xfrm>
            <a:off x="1095575" y="2911275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8" name="Google Shape;1828;p33"/>
          <p:cNvSpPr txBox="1"/>
          <p:nvPr>
            <p:ph idx="7" type="title"/>
          </p:nvPr>
        </p:nvSpPr>
        <p:spPr>
          <a:xfrm>
            <a:off x="3556200" y="2911275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9" name="Google Shape;1829;p33"/>
          <p:cNvSpPr txBox="1"/>
          <p:nvPr>
            <p:ph idx="8" type="title"/>
          </p:nvPr>
        </p:nvSpPr>
        <p:spPr>
          <a:xfrm>
            <a:off x="6016800" y="2911275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0" name="Google Shape;1830;p33"/>
          <p:cNvSpPr/>
          <p:nvPr/>
        </p:nvSpPr>
        <p:spPr>
          <a:xfrm flipH="1">
            <a:off x="-436782" y="283722"/>
            <a:ext cx="2031579" cy="607978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3"/>
          <p:cNvSpPr/>
          <p:nvPr/>
        </p:nvSpPr>
        <p:spPr>
          <a:xfrm>
            <a:off x="-353612" y="1219125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3"/>
          <p:cNvSpPr/>
          <p:nvPr/>
        </p:nvSpPr>
        <p:spPr>
          <a:xfrm flipH="1">
            <a:off x="8534470" y="2219321"/>
            <a:ext cx="1115770" cy="333980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3"/>
          <p:cNvSpPr/>
          <p:nvPr/>
        </p:nvSpPr>
        <p:spPr>
          <a:xfrm>
            <a:off x="8048388" y="308255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3"/>
          <p:cNvSpPr txBox="1"/>
          <p:nvPr>
            <p:ph idx="9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4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34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7" name="Google Shape;1837;p34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1838" name="Google Shape;1838;p34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34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1845" name="Google Shape;1845;p34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34"/>
          <p:cNvSpPr txBox="1"/>
          <p:nvPr>
            <p:ph type="title"/>
          </p:nvPr>
        </p:nvSpPr>
        <p:spPr>
          <a:xfrm>
            <a:off x="1076250" y="1021000"/>
            <a:ext cx="1849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72" name="Google Shape;1872;p34"/>
          <p:cNvSpPr txBox="1"/>
          <p:nvPr>
            <p:ph idx="1" type="subTitle"/>
          </p:nvPr>
        </p:nvSpPr>
        <p:spPr>
          <a:xfrm>
            <a:off x="1076250" y="2218387"/>
            <a:ext cx="25815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3" name="Google Shape;1873;p34"/>
          <p:cNvSpPr/>
          <p:nvPr/>
        </p:nvSpPr>
        <p:spPr>
          <a:xfrm>
            <a:off x="6746576" y="100725"/>
            <a:ext cx="1223251" cy="344172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34"/>
          <p:cNvSpPr/>
          <p:nvPr/>
        </p:nvSpPr>
        <p:spPr>
          <a:xfrm>
            <a:off x="7737178" y="18725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34"/>
          <p:cNvSpPr/>
          <p:nvPr/>
        </p:nvSpPr>
        <p:spPr>
          <a:xfrm flipH="1">
            <a:off x="8494825" y="3328074"/>
            <a:ext cx="921314" cy="259219"/>
          </a:xfrm>
          <a:custGeom>
            <a:rect b="b" l="l" r="r" t="t"/>
            <a:pathLst>
              <a:path extrusionOk="0" h="10639" w="37813">
                <a:moveTo>
                  <a:pt x="14287" y="0"/>
                </a:moveTo>
                <a:cubicBezTo>
                  <a:pt x="10305" y="0"/>
                  <a:pt x="8967" y="6991"/>
                  <a:pt x="8967" y="6991"/>
                </a:cubicBezTo>
                <a:cubicBezTo>
                  <a:pt x="8967" y="6991"/>
                  <a:pt x="7967" y="5199"/>
                  <a:pt x="5497" y="5199"/>
                </a:cubicBezTo>
                <a:cubicBezTo>
                  <a:pt x="5144" y="5199"/>
                  <a:pt x="4761" y="5236"/>
                  <a:pt x="4347" y="5320"/>
                </a:cubicBezTo>
                <a:cubicBezTo>
                  <a:pt x="1004" y="5988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0"/>
                  <a:pt x="31736" y="7150"/>
                </a:cubicBezTo>
                <a:cubicBezTo>
                  <a:pt x="31049" y="7150"/>
                  <a:pt x="30587" y="7204"/>
                  <a:pt x="30579" y="7204"/>
                </a:cubicBezTo>
                <a:cubicBezTo>
                  <a:pt x="29831" y="5482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7"/>
                  <a:pt x="23311" y="3936"/>
                  <a:pt x="22368" y="3936"/>
                </a:cubicBezTo>
                <a:cubicBezTo>
                  <a:pt x="21290" y="3936"/>
                  <a:pt x="20244" y="4317"/>
                  <a:pt x="20244" y="4317"/>
                </a:cubicBezTo>
                <a:cubicBezTo>
                  <a:pt x="19606" y="2310"/>
                  <a:pt x="18299" y="0"/>
                  <a:pt x="142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34"/>
          <p:cNvSpPr/>
          <p:nvPr/>
        </p:nvSpPr>
        <p:spPr>
          <a:xfrm flipH="1">
            <a:off x="1806253" y="296227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34"/>
          <p:cNvSpPr/>
          <p:nvPr/>
        </p:nvSpPr>
        <p:spPr>
          <a:xfrm>
            <a:off x="286690" y="94749"/>
            <a:ext cx="1519569" cy="454847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34"/>
          <p:cNvSpPr/>
          <p:nvPr/>
        </p:nvSpPr>
        <p:spPr>
          <a:xfrm>
            <a:off x="-508985" y="2601120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3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5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rgbClr val="B1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1" name="Google Shape;1881;p35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1882" name="Google Shape;1882;p35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8" name="Google Shape;1888;p35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1889" name="Google Shape;1889;p35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5" name="Google Shape;1915;p35"/>
          <p:cNvSpPr txBox="1"/>
          <p:nvPr>
            <p:ph type="title"/>
          </p:nvPr>
        </p:nvSpPr>
        <p:spPr>
          <a:xfrm>
            <a:off x="6381750" y="1021000"/>
            <a:ext cx="16950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16" name="Google Shape;1916;p35"/>
          <p:cNvSpPr txBox="1"/>
          <p:nvPr>
            <p:ph idx="1" type="subTitle"/>
          </p:nvPr>
        </p:nvSpPr>
        <p:spPr>
          <a:xfrm>
            <a:off x="5495400" y="2218387"/>
            <a:ext cx="25815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7" name="Google Shape;1917;p35"/>
          <p:cNvSpPr/>
          <p:nvPr/>
        </p:nvSpPr>
        <p:spPr>
          <a:xfrm>
            <a:off x="180354" y="32833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35"/>
          <p:cNvSpPr/>
          <p:nvPr/>
        </p:nvSpPr>
        <p:spPr>
          <a:xfrm>
            <a:off x="180338" y="336126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35"/>
          <p:cNvSpPr/>
          <p:nvPr/>
        </p:nvSpPr>
        <p:spPr>
          <a:xfrm>
            <a:off x="-1760200" y="1913379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35"/>
          <p:cNvSpPr/>
          <p:nvPr/>
        </p:nvSpPr>
        <p:spPr>
          <a:xfrm>
            <a:off x="8591103" y="2410877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35"/>
          <p:cNvSpPr/>
          <p:nvPr/>
        </p:nvSpPr>
        <p:spPr>
          <a:xfrm>
            <a:off x="6460265" y="205395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35"/>
          <p:cNvSpPr/>
          <p:nvPr/>
        </p:nvSpPr>
        <p:spPr>
          <a:xfrm>
            <a:off x="4819713" y="54960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3_1">
    <p:bg>
      <p:bgPr>
        <a:solidFill>
          <a:schemeClr val="lt2"/>
        </a:solidFill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6"/>
          <p:cNvSpPr/>
          <p:nvPr/>
        </p:nvSpPr>
        <p:spPr>
          <a:xfrm flipH="1">
            <a:off x="-56353" y="3123301"/>
            <a:ext cx="1377178" cy="1053274"/>
          </a:xfrm>
          <a:custGeom>
            <a:rect b="b" l="l" r="r" t="t"/>
            <a:pathLst>
              <a:path extrusionOk="0" h="66758" w="73118">
                <a:moveTo>
                  <a:pt x="67209" y="1"/>
                </a:moveTo>
                <a:cubicBezTo>
                  <a:pt x="66624" y="1"/>
                  <a:pt x="66014" y="46"/>
                  <a:pt x="65379" y="141"/>
                </a:cubicBezTo>
                <a:cubicBezTo>
                  <a:pt x="64691" y="244"/>
                  <a:pt x="64038" y="382"/>
                  <a:pt x="63384" y="588"/>
                </a:cubicBezTo>
                <a:cubicBezTo>
                  <a:pt x="62146" y="932"/>
                  <a:pt x="61011" y="1585"/>
                  <a:pt x="60048" y="2445"/>
                </a:cubicBezTo>
                <a:cubicBezTo>
                  <a:pt x="59876" y="2617"/>
                  <a:pt x="59704" y="2789"/>
                  <a:pt x="59532" y="2995"/>
                </a:cubicBezTo>
                <a:cubicBezTo>
                  <a:pt x="57641" y="5162"/>
                  <a:pt x="57297" y="8257"/>
                  <a:pt x="58019" y="11421"/>
                </a:cubicBezTo>
                <a:cubicBezTo>
                  <a:pt x="58122" y="11834"/>
                  <a:pt x="58225" y="12212"/>
                  <a:pt x="58363" y="12659"/>
                </a:cubicBezTo>
                <a:cubicBezTo>
                  <a:pt x="58672" y="13588"/>
                  <a:pt x="59051" y="14517"/>
                  <a:pt x="59532" y="15411"/>
                </a:cubicBezTo>
                <a:cubicBezTo>
                  <a:pt x="58844" y="14551"/>
                  <a:pt x="58053" y="13726"/>
                  <a:pt x="57262" y="13003"/>
                </a:cubicBezTo>
                <a:cubicBezTo>
                  <a:pt x="56850" y="12659"/>
                  <a:pt x="56471" y="12316"/>
                  <a:pt x="56059" y="12006"/>
                </a:cubicBezTo>
                <a:cubicBezTo>
                  <a:pt x="54064" y="10458"/>
                  <a:pt x="51760" y="9358"/>
                  <a:pt x="49318" y="8739"/>
                </a:cubicBezTo>
                <a:cubicBezTo>
                  <a:pt x="48871" y="8636"/>
                  <a:pt x="48493" y="8532"/>
                  <a:pt x="48045" y="8464"/>
                </a:cubicBezTo>
                <a:cubicBezTo>
                  <a:pt x="47426" y="8360"/>
                  <a:pt x="46773" y="8257"/>
                  <a:pt x="46119" y="8223"/>
                </a:cubicBezTo>
                <a:cubicBezTo>
                  <a:pt x="45569" y="8188"/>
                  <a:pt x="45019" y="8188"/>
                  <a:pt x="44469" y="8188"/>
                </a:cubicBezTo>
                <a:lnTo>
                  <a:pt x="44400" y="8188"/>
                </a:lnTo>
                <a:cubicBezTo>
                  <a:pt x="40720" y="8257"/>
                  <a:pt x="37143" y="9358"/>
                  <a:pt x="34048" y="11353"/>
                </a:cubicBezTo>
                <a:cubicBezTo>
                  <a:pt x="33738" y="11559"/>
                  <a:pt x="33429" y="11765"/>
                  <a:pt x="33154" y="11972"/>
                </a:cubicBezTo>
                <a:lnTo>
                  <a:pt x="33085" y="12006"/>
                </a:lnTo>
                <a:cubicBezTo>
                  <a:pt x="27789" y="15995"/>
                  <a:pt x="26516" y="22599"/>
                  <a:pt x="28442" y="28514"/>
                </a:cubicBezTo>
                <a:cubicBezTo>
                  <a:pt x="28820" y="29615"/>
                  <a:pt x="29267" y="30646"/>
                  <a:pt x="29818" y="31644"/>
                </a:cubicBezTo>
                <a:cubicBezTo>
                  <a:pt x="30058" y="32091"/>
                  <a:pt x="30368" y="32572"/>
                  <a:pt x="30643" y="32985"/>
                </a:cubicBezTo>
                <a:cubicBezTo>
                  <a:pt x="30496" y="32922"/>
                  <a:pt x="28126" y="31728"/>
                  <a:pt x="25866" y="31728"/>
                </a:cubicBezTo>
                <a:cubicBezTo>
                  <a:pt x="24428" y="31728"/>
                  <a:pt x="23035" y="32212"/>
                  <a:pt x="22286" y="33776"/>
                </a:cubicBezTo>
                <a:cubicBezTo>
                  <a:pt x="20326" y="37766"/>
                  <a:pt x="25759" y="40998"/>
                  <a:pt x="25966" y="41102"/>
                </a:cubicBezTo>
                <a:cubicBezTo>
                  <a:pt x="25278" y="40895"/>
                  <a:pt x="24590" y="40723"/>
                  <a:pt x="23902" y="40620"/>
                </a:cubicBezTo>
                <a:cubicBezTo>
                  <a:pt x="22636" y="40378"/>
                  <a:pt x="21349" y="40257"/>
                  <a:pt x="20063" y="40257"/>
                </a:cubicBezTo>
                <a:cubicBezTo>
                  <a:pt x="18976" y="40257"/>
                  <a:pt x="17889" y="40343"/>
                  <a:pt x="16818" y="40517"/>
                </a:cubicBezTo>
                <a:cubicBezTo>
                  <a:pt x="13516" y="41033"/>
                  <a:pt x="10421" y="42374"/>
                  <a:pt x="7738" y="44369"/>
                </a:cubicBezTo>
                <a:cubicBezTo>
                  <a:pt x="7463" y="44575"/>
                  <a:pt x="7222" y="44781"/>
                  <a:pt x="6982" y="44988"/>
                </a:cubicBezTo>
                <a:cubicBezTo>
                  <a:pt x="6053" y="45779"/>
                  <a:pt x="5193" y="46639"/>
                  <a:pt x="4437" y="47567"/>
                </a:cubicBezTo>
                <a:cubicBezTo>
                  <a:pt x="3267" y="48977"/>
                  <a:pt x="2339" y="50525"/>
                  <a:pt x="1651" y="52210"/>
                </a:cubicBezTo>
                <a:cubicBezTo>
                  <a:pt x="1238" y="53139"/>
                  <a:pt x="894" y="54136"/>
                  <a:pt x="653" y="55133"/>
                </a:cubicBezTo>
                <a:cubicBezTo>
                  <a:pt x="34" y="57678"/>
                  <a:pt x="0" y="60361"/>
                  <a:pt x="516" y="62940"/>
                </a:cubicBezTo>
                <a:lnTo>
                  <a:pt x="8529" y="63388"/>
                </a:lnTo>
                <a:lnTo>
                  <a:pt x="15958" y="63766"/>
                </a:lnTo>
                <a:lnTo>
                  <a:pt x="30746" y="64557"/>
                </a:lnTo>
                <a:lnTo>
                  <a:pt x="32707" y="64626"/>
                </a:lnTo>
                <a:lnTo>
                  <a:pt x="34529" y="64729"/>
                </a:lnTo>
                <a:lnTo>
                  <a:pt x="36868" y="64866"/>
                </a:lnTo>
                <a:lnTo>
                  <a:pt x="73117" y="66758"/>
                </a:lnTo>
                <a:lnTo>
                  <a:pt x="73117" y="2032"/>
                </a:lnTo>
                <a:cubicBezTo>
                  <a:pt x="71570" y="761"/>
                  <a:pt x="69600" y="1"/>
                  <a:pt x="67209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36"/>
          <p:cNvSpPr/>
          <p:nvPr/>
        </p:nvSpPr>
        <p:spPr>
          <a:xfrm>
            <a:off x="-86932" y="3407921"/>
            <a:ext cx="1310554" cy="870762"/>
          </a:xfrm>
          <a:custGeom>
            <a:rect b="b" l="l" r="r" t="t"/>
            <a:pathLst>
              <a:path extrusionOk="0" h="76299" w="114835">
                <a:moveTo>
                  <a:pt x="35080" y="1"/>
                </a:moveTo>
                <a:cubicBezTo>
                  <a:pt x="34461" y="1"/>
                  <a:pt x="33842" y="46"/>
                  <a:pt x="33223" y="138"/>
                </a:cubicBezTo>
                <a:cubicBezTo>
                  <a:pt x="32535" y="207"/>
                  <a:pt x="31881" y="379"/>
                  <a:pt x="31228" y="551"/>
                </a:cubicBezTo>
                <a:cubicBezTo>
                  <a:pt x="24659" y="2614"/>
                  <a:pt x="24281" y="9493"/>
                  <a:pt x="27342" y="15408"/>
                </a:cubicBezTo>
                <a:cubicBezTo>
                  <a:pt x="26207" y="13964"/>
                  <a:pt x="24865" y="12657"/>
                  <a:pt x="23352" y="11591"/>
                </a:cubicBezTo>
                <a:cubicBezTo>
                  <a:pt x="20498" y="9562"/>
                  <a:pt x="17093" y="8358"/>
                  <a:pt x="13585" y="8186"/>
                </a:cubicBezTo>
                <a:cubicBezTo>
                  <a:pt x="13138" y="8151"/>
                  <a:pt x="12691" y="8151"/>
                  <a:pt x="12244" y="8151"/>
                </a:cubicBezTo>
                <a:cubicBezTo>
                  <a:pt x="8564" y="8255"/>
                  <a:pt x="4987" y="9321"/>
                  <a:pt x="1892" y="11315"/>
                </a:cubicBezTo>
                <a:cubicBezTo>
                  <a:pt x="1548" y="11522"/>
                  <a:pt x="1273" y="11728"/>
                  <a:pt x="963" y="11969"/>
                </a:cubicBezTo>
                <a:cubicBezTo>
                  <a:pt x="929" y="11969"/>
                  <a:pt x="929" y="12003"/>
                  <a:pt x="894" y="12038"/>
                </a:cubicBezTo>
                <a:cubicBezTo>
                  <a:pt x="585" y="12244"/>
                  <a:pt x="275" y="12485"/>
                  <a:pt x="0" y="12760"/>
                </a:cubicBezTo>
                <a:lnTo>
                  <a:pt x="0" y="64589"/>
                </a:lnTo>
                <a:lnTo>
                  <a:pt x="28236" y="66033"/>
                </a:lnTo>
                <a:lnTo>
                  <a:pt x="28924" y="66067"/>
                </a:lnTo>
                <a:lnTo>
                  <a:pt x="30196" y="66136"/>
                </a:lnTo>
                <a:lnTo>
                  <a:pt x="31262" y="66205"/>
                </a:lnTo>
                <a:lnTo>
                  <a:pt x="33670" y="66343"/>
                </a:lnTo>
                <a:lnTo>
                  <a:pt x="54752" y="67409"/>
                </a:lnTo>
                <a:lnTo>
                  <a:pt x="57090" y="67546"/>
                </a:lnTo>
                <a:lnTo>
                  <a:pt x="58913" y="67649"/>
                </a:lnTo>
                <a:lnTo>
                  <a:pt x="60530" y="67718"/>
                </a:lnTo>
                <a:cubicBezTo>
                  <a:pt x="60598" y="67890"/>
                  <a:pt x="60667" y="68028"/>
                  <a:pt x="60770" y="68165"/>
                </a:cubicBezTo>
                <a:lnTo>
                  <a:pt x="60805" y="68165"/>
                </a:lnTo>
                <a:cubicBezTo>
                  <a:pt x="61114" y="68062"/>
                  <a:pt x="61424" y="67925"/>
                  <a:pt x="61733" y="67821"/>
                </a:cubicBezTo>
                <a:lnTo>
                  <a:pt x="75800" y="68544"/>
                </a:lnTo>
                <a:lnTo>
                  <a:pt x="76419" y="68578"/>
                </a:lnTo>
                <a:lnTo>
                  <a:pt x="77588" y="68612"/>
                </a:lnTo>
                <a:lnTo>
                  <a:pt x="77760" y="69507"/>
                </a:lnTo>
                <a:lnTo>
                  <a:pt x="78138" y="71364"/>
                </a:lnTo>
                <a:lnTo>
                  <a:pt x="78138" y="71467"/>
                </a:lnTo>
                <a:lnTo>
                  <a:pt x="78585" y="73530"/>
                </a:lnTo>
                <a:lnTo>
                  <a:pt x="78620" y="73737"/>
                </a:lnTo>
                <a:lnTo>
                  <a:pt x="78895" y="75113"/>
                </a:lnTo>
                <a:lnTo>
                  <a:pt x="79067" y="76007"/>
                </a:lnTo>
                <a:lnTo>
                  <a:pt x="79101" y="76110"/>
                </a:lnTo>
                <a:lnTo>
                  <a:pt x="79686" y="76144"/>
                </a:lnTo>
                <a:lnTo>
                  <a:pt x="79720" y="76144"/>
                </a:lnTo>
                <a:cubicBezTo>
                  <a:pt x="80511" y="76213"/>
                  <a:pt x="81956" y="76247"/>
                  <a:pt x="83847" y="76282"/>
                </a:cubicBezTo>
                <a:cubicBezTo>
                  <a:pt x="84498" y="76291"/>
                  <a:pt x="85203" y="76298"/>
                  <a:pt x="85952" y="76298"/>
                </a:cubicBezTo>
                <a:cubicBezTo>
                  <a:pt x="87934" y="76298"/>
                  <a:pt x="90221" y="76250"/>
                  <a:pt x="92617" y="76075"/>
                </a:cubicBezTo>
                <a:cubicBezTo>
                  <a:pt x="94131" y="75972"/>
                  <a:pt x="95678" y="75835"/>
                  <a:pt x="97226" y="75663"/>
                </a:cubicBezTo>
                <a:cubicBezTo>
                  <a:pt x="97914" y="75594"/>
                  <a:pt x="98601" y="75491"/>
                  <a:pt x="99289" y="75388"/>
                </a:cubicBezTo>
                <a:cubicBezTo>
                  <a:pt x="99874" y="75284"/>
                  <a:pt x="100493" y="75181"/>
                  <a:pt x="101078" y="75078"/>
                </a:cubicBezTo>
                <a:lnTo>
                  <a:pt x="101146" y="75078"/>
                </a:lnTo>
                <a:cubicBezTo>
                  <a:pt x="101972" y="74941"/>
                  <a:pt x="102797" y="74769"/>
                  <a:pt x="103588" y="74562"/>
                </a:cubicBezTo>
                <a:cubicBezTo>
                  <a:pt x="105273" y="74184"/>
                  <a:pt x="106924" y="73634"/>
                  <a:pt x="108541" y="72946"/>
                </a:cubicBezTo>
                <a:lnTo>
                  <a:pt x="108816" y="72843"/>
                </a:lnTo>
                <a:lnTo>
                  <a:pt x="109194" y="72636"/>
                </a:lnTo>
                <a:lnTo>
                  <a:pt x="109263" y="72602"/>
                </a:lnTo>
                <a:cubicBezTo>
                  <a:pt x="109366" y="72568"/>
                  <a:pt x="109469" y="72533"/>
                  <a:pt x="109538" y="72464"/>
                </a:cubicBezTo>
                <a:lnTo>
                  <a:pt x="109848" y="72327"/>
                </a:lnTo>
                <a:lnTo>
                  <a:pt x="109951" y="72258"/>
                </a:lnTo>
                <a:cubicBezTo>
                  <a:pt x="110191" y="72155"/>
                  <a:pt x="110363" y="72017"/>
                  <a:pt x="110639" y="71880"/>
                </a:cubicBezTo>
                <a:cubicBezTo>
                  <a:pt x="110914" y="71708"/>
                  <a:pt x="111154" y="71536"/>
                  <a:pt x="111395" y="71364"/>
                </a:cubicBezTo>
                <a:lnTo>
                  <a:pt x="111430" y="71329"/>
                </a:lnTo>
                <a:cubicBezTo>
                  <a:pt x="111670" y="71157"/>
                  <a:pt x="111911" y="70985"/>
                  <a:pt x="112117" y="70814"/>
                </a:cubicBezTo>
                <a:cubicBezTo>
                  <a:pt x="112427" y="70538"/>
                  <a:pt x="112702" y="70263"/>
                  <a:pt x="112977" y="69988"/>
                </a:cubicBezTo>
                <a:cubicBezTo>
                  <a:pt x="113734" y="69163"/>
                  <a:pt x="114284" y="68165"/>
                  <a:pt x="114594" y="67099"/>
                </a:cubicBezTo>
                <a:cubicBezTo>
                  <a:pt x="114731" y="66652"/>
                  <a:pt x="114800" y="66205"/>
                  <a:pt x="114834" y="65724"/>
                </a:cubicBezTo>
                <a:cubicBezTo>
                  <a:pt x="114834" y="65276"/>
                  <a:pt x="114800" y="64795"/>
                  <a:pt x="114731" y="64348"/>
                </a:cubicBezTo>
                <a:cubicBezTo>
                  <a:pt x="114662" y="63798"/>
                  <a:pt x="114525" y="63247"/>
                  <a:pt x="114353" y="62697"/>
                </a:cubicBezTo>
                <a:cubicBezTo>
                  <a:pt x="114112" y="61872"/>
                  <a:pt x="113768" y="61081"/>
                  <a:pt x="113356" y="60290"/>
                </a:cubicBezTo>
                <a:cubicBezTo>
                  <a:pt x="112771" y="59155"/>
                  <a:pt x="112049" y="58054"/>
                  <a:pt x="111258" y="56988"/>
                </a:cubicBezTo>
                <a:cubicBezTo>
                  <a:pt x="110639" y="56163"/>
                  <a:pt x="110020" y="55372"/>
                  <a:pt x="109366" y="54649"/>
                </a:cubicBezTo>
                <a:cubicBezTo>
                  <a:pt x="108472" y="53583"/>
                  <a:pt x="107475" y="52586"/>
                  <a:pt x="106408" y="51657"/>
                </a:cubicBezTo>
                <a:cubicBezTo>
                  <a:pt x="105377" y="50729"/>
                  <a:pt x="104276" y="49869"/>
                  <a:pt x="103072" y="49147"/>
                </a:cubicBezTo>
                <a:cubicBezTo>
                  <a:pt x="101972" y="48424"/>
                  <a:pt x="100768" y="47840"/>
                  <a:pt x="99564" y="47358"/>
                </a:cubicBezTo>
                <a:cubicBezTo>
                  <a:pt x="99186" y="47186"/>
                  <a:pt x="98808" y="47049"/>
                  <a:pt x="98429" y="46946"/>
                </a:cubicBezTo>
                <a:cubicBezTo>
                  <a:pt x="97948" y="46774"/>
                  <a:pt x="97467" y="46636"/>
                  <a:pt x="96985" y="46533"/>
                </a:cubicBezTo>
                <a:cubicBezTo>
                  <a:pt x="96882" y="46498"/>
                  <a:pt x="96779" y="46464"/>
                  <a:pt x="96676" y="46430"/>
                </a:cubicBezTo>
                <a:cubicBezTo>
                  <a:pt x="95275" y="46145"/>
                  <a:pt x="93857" y="45991"/>
                  <a:pt x="92446" y="45991"/>
                </a:cubicBezTo>
                <a:cubicBezTo>
                  <a:pt x="91813" y="45991"/>
                  <a:pt x="91182" y="46022"/>
                  <a:pt x="90554" y="46086"/>
                </a:cubicBezTo>
                <a:cubicBezTo>
                  <a:pt x="90485" y="45364"/>
                  <a:pt x="90451" y="44676"/>
                  <a:pt x="90347" y="44022"/>
                </a:cubicBezTo>
                <a:cubicBezTo>
                  <a:pt x="90347" y="43816"/>
                  <a:pt x="90313" y="43610"/>
                  <a:pt x="90279" y="43403"/>
                </a:cubicBezTo>
                <a:cubicBezTo>
                  <a:pt x="90244" y="43334"/>
                  <a:pt x="90244" y="43231"/>
                  <a:pt x="90244" y="43162"/>
                </a:cubicBezTo>
                <a:cubicBezTo>
                  <a:pt x="90175" y="42750"/>
                  <a:pt x="90107" y="42406"/>
                  <a:pt x="90038" y="41959"/>
                </a:cubicBezTo>
                <a:cubicBezTo>
                  <a:pt x="89935" y="41477"/>
                  <a:pt x="89832" y="41065"/>
                  <a:pt x="89728" y="40617"/>
                </a:cubicBezTo>
                <a:lnTo>
                  <a:pt x="89728" y="40583"/>
                </a:lnTo>
                <a:cubicBezTo>
                  <a:pt x="89350" y="38932"/>
                  <a:pt x="88731" y="37350"/>
                  <a:pt x="87940" y="35837"/>
                </a:cubicBezTo>
                <a:cubicBezTo>
                  <a:pt x="87802" y="35596"/>
                  <a:pt x="87665" y="35355"/>
                  <a:pt x="87527" y="35115"/>
                </a:cubicBezTo>
                <a:cubicBezTo>
                  <a:pt x="87149" y="34392"/>
                  <a:pt x="86702" y="33739"/>
                  <a:pt x="86220" y="33086"/>
                </a:cubicBezTo>
                <a:cubicBezTo>
                  <a:pt x="85980" y="32742"/>
                  <a:pt x="85739" y="32432"/>
                  <a:pt x="85464" y="32157"/>
                </a:cubicBezTo>
                <a:lnTo>
                  <a:pt x="85395" y="32054"/>
                </a:lnTo>
                <a:cubicBezTo>
                  <a:pt x="85257" y="31882"/>
                  <a:pt x="85120" y="31710"/>
                  <a:pt x="84982" y="31538"/>
                </a:cubicBezTo>
                <a:cubicBezTo>
                  <a:pt x="84260" y="30781"/>
                  <a:pt x="83538" y="30059"/>
                  <a:pt x="82712" y="29406"/>
                </a:cubicBezTo>
                <a:cubicBezTo>
                  <a:pt x="82197" y="28959"/>
                  <a:pt x="81646" y="28511"/>
                  <a:pt x="81062" y="28099"/>
                </a:cubicBezTo>
                <a:cubicBezTo>
                  <a:pt x="80236" y="27548"/>
                  <a:pt x="79376" y="27033"/>
                  <a:pt x="78517" y="26551"/>
                </a:cubicBezTo>
                <a:cubicBezTo>
                  <a:pt x="76625" y="25519"/>
                  <a:pt x="74630" y="24728"/>
                  <a:pt x="72601" y="24109"/>
                </a:cubicBezTo>
                <a:cubicBezTo>
                  <a:pt x="72429" y="24075"/>
                  <a:pt x="72257" y="24006"/>
                  <a:pt x="72085" y="23972"/>
                </a:cubicBezTo>
                <a:cubicBezTo>
                  <a:pt x="71157" y="23731"/>
                  <a:pt x="70194" y="23490"/>
                  <a:pt x="69265" y="23318"/>
                </a:cubicBezTo>
                <a:cubicBezTo>
                  <a:pt x="68887" y="23249"/>
                  <a:pt x="68474" y="23181"/>
                  <a:pt x="68096" y="23112"/>
                </a:cubicBezTo>
                <a:cubicBezTo>
                  <a:pt x="66755" y="22906"/>
                  <a:pt x="65448" y="22768"/>
                  <a:pt x="64106" y="22734"/>
                </a:cubicBezTo>
                <a:cubicBezTo>
                  <a:pt x="63728" y="22699"/>
                  <a:pt x="63315" y="22699"/>
                  <a:pt x="62937" y="22699"/>
                </a:cubicBezTo>
                <a:lnTo>
                  <a:pt x="61011" y="22699"/>
                </a:lnTo>
                <a:cubicBezTo>
                  <a:pt x="61114" y="22596"/>
                  <a:pt x="61252" y="22458"/>
                  <a:pt x="61355" y="22355"/>
                </a:cubicBezTo>
                <a:cubicBezTo>
                  <a:pt x="62215" y="21496"/>
                  <a:pt x="63006" y="20601"/>
                  <a:pt x="63762" y="19673"/>
                </a:cubicBezTo>
                <a:cubicBezTo>
                  <a:pt x="64244" y="19019"/>
                  <a:pt x="64691" y="18366"/>
                  <a:pt x="65138" y="17712"/>
                </a:cubicBezTo>
                <a:cubicBezTo>
                  <a:pt x="65895" y="16474"/>
                  <a:pt x="66548" y="15167"/>
                  <a:pt x="66995" y="13792"/>
                </a:cubicBezTo>
                <a:cubicBezTo>
                  <a:pt x="67064" y="13689"/>
                  <a:pt x="67099" y="13551"/>
                  <a:pt x="67133" y="13413"/>
                </a:cubicBezTo>
                <a:cubicBezTo>
                  <a:pt x="67614" y="11900"/>
                  <a:pt x="67718" y="10318"/>
                  <a:pt x="67408" y="8805"/>
                </a:cubicBezTo>
                <a:cubicBezTo>
                  <a:pt x="67374" y="8530"/>
                  <a:pt x="67305" y="8289"/>
                  <a:pt x="67202" y="8014"/>
                </a:cubicBezTo>
                <a:cubicBezTo>
                  <a:pt x="67064" y="7636"/>
                  <a:pt x="66892" y="7257"/>
                  <a:pt x="66651" y="6913"/>
                </a:cubicBezTo>
                <a:cubicBezTo>
                  <a:pt x="66239" y="6191"/>
                  <a:pt x="65723" y="5572"/>
                  <a:pt x="65104" y="5056"/>
                </a:cubicBezTo>
                <a:cubicBezTo>
                  <a:pt x="64485" y="4540"/>
                  <a:pt x="63797" y="4093"/>
                  <a:pt x="63075" y="3749"/>
                </a:cubicBezTo>
                <a:cubicBezTo>
                  <a:pt x="61940" y="3165"/>
                  <a:pt x="60667" y="2855"/>
                  <a:pt x="59395" y="2855"/>
                </a:cubicBezTo>
                <a:cubicBezTo>
                  <a:pt x="58707" y="2855"/>
                  <a:pt x="58019" y="2924"/>
                  <a:pt x="57366" y="3061"/>
                </a:cubicBezTo>
                <a:cubicBezTo>
                  <a:pt x="56987" y="3165"/>
                  <a:pt x="56609" y="3268"/>
                  <a:pt x="56231" y="3405"/>
                </a:cubicBezTo>
                <a:cubicBezTo>
                  <a:pt x="56024" y="3474"/>
                  <a:pt x="55818" y="3543"/>
                  <a:pt x="55612" y="3646"/>
                </a:cubicBezTo>
                <a:cubicBezTo>
                  <a:pt x="51347" y="5366"/>
                  <a:pt x="47495" y="9699"/>
                  <a:pt x="45157" y="13345"/>
                </a:cubicBezTo>
                <a:cubicBezTo>
                  <a:pt x="45466" y="6810"/>
                  <a:pt x="42405" y="620"/>
                  <a:pt x="36008" y="35"/>
                </a:cubicBezTo>
                <a:cubicBezTo>
                  <a:pt x="35699" y="12"/>
                  <a:pt x="35389" y="1"/>
                  <a:pt x="35080" y="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36"/>
          <p:cNvSpPr txBox="1"/>
          <p:nvPr>
            <p:ph type="title"/>
          </p:nvPr>
        </p:nvSpPr>
        <p:spPr>
          <a:xfrm>
            <a:off x="2295200" y="971550"/>
            <a:ext cx="45537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27" name="Google Shape;1927;p36"/>
          <p:cNvSpPr txBox="1"/>
          <p:nvPr>
            <p:ph idx="1" type="subTitle"/>
          </p:nvPr>
        </p:nvSpPr>
        <p:spPr>
          <a:xfrm>
            <a:off x="2295150" y="1695450"/>
            <a:ext cx="45537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28" name="Google Shape;1928;p36"/>
          <p:cNvGrpSpPr/>
          <p:nvPr/>
        </p:nvGrpSpPr>
        <p:grpSpPr>
          <a:xfrm>
            <a:off x="-8" y="4025800"/>
            <a:ext cx="9183969" cy="1155413"/>
            <a:chOff x="-8" y="4025800"/>
            <a:chExt cx="9183969" cy="1155413"/>
          </a:xfrm>
        </p:grpSpPr>
        <p:sp>
          <p:nvSpPr>
            <p:cNvPr id="1929" name="Google Shape;1929;p36"/>
            <p:cNvSpPr/>
            <p:nvPr/>
          </p:nvSpPr>
          <p:spPr>
            <a:xfrm>
              <a:off x="142" y="4025800"/>
              <a:ext cx="9183819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-8" y="4025800"/>
              <a:ext cx="9183819" cy="307834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142" y="4333600"/>
              <a:ext cx="9183819" cy="147505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05899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6448440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8058165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366954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228009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89064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145" y="4800675"/>
              <a:ext cx="110773" cy="75749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9" name="Google Shape;1939;p36"/>
          <p:cNvGrpSpPr/>
          <p:nvPr/>
        </p:nvGrpSpPr>
        <p:grpSpPr>
          <a:xfrm flipH="1">
            <a:off x="69417" y="281016"/>
            <a:ext cx="3880251" cy="5226109"/>
            <a:chOff x="4881069" y="-13622"/>
            <a:chExt cx="4229156" cy="5696032"/>
          </a:xfrm>
        </p:grpSpPr>
        <p:sp>
          <p:nvSpPr>
            <p:cNvPr id="1940" name="Google Shape;1940;p36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36"/>
          <p:cNvSpPr/>
          <p:nvPr/>
        </p:nvSpPr>
        <p:spPr>
          <a:xfrm flipH="1">
            <a:off x="-267475" y="68055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36"/>
          <p:cNvSpPr/>
          <p:nvPr/>
        </p:nvSpPr>
        <p:spPr>
          <a:xfrm>
            <a:off x="1875313" y="12690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36"/>
          <p:cNvSpPr/>
          <p:nvPr/>
        </p:nvSpPr>
        <p:spPr>
          <a:xfrm>
            <a:off x="6057115" y="231632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6" name="Google Shape;1946;p36"/>
          <p:cNvGrpSpPr/>
          <p:nvPr/>
        </p:nvGrpSpPr>
        <p:grpSpPr>
          <a:xfrm>
            <a:off x="7280398" y="-163868"/>
            <a:ext cx="1929378" cy="4196803"/>
            <a:chOff x="7475967" y="223231"/>
            <a:chExt cx="1745412" cy="3796637"/>
          </a:xfrm>
        </p:grpSpPr>
        <p:sp>
          <p:nvSpPr>
            <p:cNvPr id="1947" name="Google Shape;1947;p36"/>
            <p:cNvSpPr/>
            <p:nvPr/>
          </p:nvSpPr>
          <p:spPr>
            <a:xfrm>
              <a:off x="7785729" y="689313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7475967" y="1024632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8840859" y="247111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8988348" y="253109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8888059" y="2531093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9041436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8941147" y="259207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8941147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8127938" y="689313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766182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7655936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773558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7729697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780934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780342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7883073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787718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795683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7950946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803059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024674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7475967" y="2606827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7830956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783095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799814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7830956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7830956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7993228" y="2732673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7830956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8493732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8493732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8660890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8493732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8493732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8655002" y="273267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8493732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7795563" y="3368889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7795563" y="341806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7795563" y="3528186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7795563" y="364028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7795563" y="3750438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7795563" y="386253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7713942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7566453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7666741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7513333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7613653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7613653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8390467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8242979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8342297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8188888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8290179" y="180736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8290179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9090609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8943121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9043409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8890000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8990321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8990321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8791685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8939174" y="1769031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8838886" y="1769031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8992294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8891974" y="18290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8891974" y="170902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7562506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7710027" y="234721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7609707" y="234721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7763115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7662827" y="240718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7662827" y="228626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7830956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783095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799814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7830956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7830956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7992226" y="1354064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7830956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7830956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783095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799814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7830956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7830956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7993228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7830956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8493732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8493732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8660890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8493732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8493732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8655002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8493732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8493732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8493732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8660890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8493732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8493732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8655002" y="1354064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8493732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8242008" y="394336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8079735" y="223231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8079735" y="30977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7740502" y="3276462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7795563" y="397362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37"/>
          <p:cNvGrpSpPr/>
          <p:nvPr/>
        </p:nvGrpSpPr>
        <p:grpSpPr>
          <a:xfrm flipH="1">
            <a:off x="4999160" y="-163729"/>
            <a:ext cx="1819901" cy="4196681"/>
            <a:chOff x="75598" y="319446"/>
            <a:chExt cx="1819901" cy="4196681"/>
          </a:xfrm>
        </p:grpSpPr>
        <p:grpSp>
          <p:nvGrpSpPr>
            <p:cNvPr id="2054" name="Google Shape;2054;p37"/>
            <p:cNvGrpSpPr/>
            <p:nvPr/>
          </p:nvGrpSpPr>
          <p:grpSpPr>
            <a:xfrm>
              <a:off x="486966" y="319446"/>
              <a:ext cx="983468" cy="405111"/>
              <a:chOff x="2149321" y="1211611"/>
              <a:chExt cx="775850" cy="319589"/>
            </a:xfrm>
          </p:grpSpPr>
          <p:sp>
            <p:nvSpPr>
              <p:cNvPr id="2055" name="Google Shape;2055;p37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7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7" name="Google Shape;2057;p37"/>
            <p:cNvGrpSpPr/>
            <p:nvPr/>
          </p:nvGrpSpPr>
          <p:grpSpPr>
            <a:xfrm>
              <a:off x="75613" y="437837"/>
              <a:ext cx="1819887" cy="2578931"/>
              <a:chOff x="1824808" y="1305008"/>
              <a:chExt cx="1435695" cy="2034499"/>
            </a:xfrm>
          </p:grpSpPr>
          <p:sp>
            <p:nvSpPr>
              <p:cNvPr id="2058" name="Google Shape;2058;p37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37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0" name="Google Shape;2060;p37"/>
            <p:cNvSpPr/>
            <p:nvPr/>
          </p:nvSpPr>
          <p:spPr>
            <a:xfrm>
              <a:off x="75598" y="780594"/>
              <a:ext cx="346554" cy="854175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 rot="-5400000">
              <a:off x="1299894" y="2298020"/>
              <a:ext cx="860091" cy="329352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75598" y="3015468"/>
              <a:ext cx="1819872" cy="1500660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192758" y="3449246"/>
              <a:ext cx="1607986" cy="274241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8827" y="3398151"/>
              <a:ext cx="1437190" cy="2620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32738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50314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67890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853396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1605031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1428040" y="3449246"/>
              <a:ext cx="58600" cy="275472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1252280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1076520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226425" y="3824425"/>
              <a:ext cx="135899" cy="69052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1643660" y="3824425"/>
              <a:ext cx="135899" cy="69052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919460" y="3824425"/>
              <a:ext cx="134669" cy="69052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480716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666441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188718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1374443" y="3926616"/>
              <a:ext cx="134628" cy="286707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311189" y="3066563"/>
              <a:ext cx="1382363" cy="285477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311189" y="1429991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811035" y="1429991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1312111" y="1429991"/>
              <a:ext cx="347785" cy="560907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311189" y="2187852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811035" y="2187852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312111" y="2187852"/>
              <a:ext cx="347785" cy="560907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311189" y="1415023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311189" y="1509751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311189" y="1604478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311189" y="1699206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311189" y="179643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311189" y="1891162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311189" y="1985890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799799" y="1415023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799799" y="1509751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799799" y="1604478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799799" y="1699206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799799" y="179643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799799" y="1891162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799799" y="1985890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1307108" y="1415023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1307108" y="1509751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1307108" y="1604478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1307108" y="1699206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1307108" y="179643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1307108" y="1891162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1307108" y="1985890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311189" y="217288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311189" y="2267612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311189" y="2363570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311189" y="2458298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311189" y="255302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311189" y="2649024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311189" y="2743751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799799" y="217288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799799" y="2267612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799799" y="2363570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799799" y="2458298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799799" y="255302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799799" y="2649024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799799" y="2743751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1307108" y="217288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1307108" y="2267612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1307108" y="2363570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307108" y="2458298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1307108" y="255302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1307108" y="2649024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1307108" y="2743751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812265" y="822955"/>
              <a:ext cx="1083213" cy="994658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1495335" y="897753"/>
              <a:ext cx="325354" cy="271740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821000" y="799294"/>
              <a:ext cx="46174" cy="56136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804801" y="776863"/>
              <a:ext cx="39900" cy="67330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773635" y="882785"/>
              <a:ext cx="66104" cy="23496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1009226" y="982967"/>
              <a:ext cx="66104" cy="23004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1060322" y="1067894"/>
              <a:ext cx="66104" cy="21938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890795" y="898983"/>
              <a:ext cx="31207" cy="61138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1009226" y="916083"/>
              <a:ext cx="31207" cy="60236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1194951" y="1049809"/>
              <a:ext cx="31207" cy="61138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1733427" y="919897"/>
              <a:ext cx="67334" cy="18083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1690901" y="937653"/>
              <a:ext cx="48799" cy="48673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1523548" y="1022416"/>
              <a:ext cx="47856" cy="47525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1560783" y="879054"/>
              <a:ext cx="39203" cy="66100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1593795" y="1113412"/>
              <a:ext cx="39941" cy="67330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1745565" y="1215603"/>
              <a:ext cx="40228" cy="66100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1729695" y="1366429"/>
              <a:ext cx="38588" cy="67412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1484098" y="1166681"/>
              <a:ext cx="61142" cy="27760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1686063" y="1250377"/>
              <a:ext cx="62331" cy="28827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37"/>
          <p:cNvSpPr txBox="1"/>
          <p:nvPr>
            <p:ph type="title"/>
          </p:nvPr>
        </p:nvSpPr>
        <p:spPr>
          <a:xfrm>
            <a:off x="1076250" y="1487150"/>
            <a:ext cx="3286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49" name="Google Shape;2149;p37"/>
          <p:cNvSpPr txBox="1"/>
          <p:nvPr>
            <p:ph idx="1" type="subTitle"/>
          </p:nvPr>
        </p:nvSpPr>
        <p:spPr>
          <a:xfrm>
            <a:off x="1076250" y="2218375"/>
            <a:ext cx="32862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0" name="Google Shape;2150;p37"/>
          <p:cNvGrpSpPr/>
          <p:nvPr/>
        </p:nvGrpSpPr>
        <p:grpSpPr>
          <a:xfrm>
            <a:off x="5988990" y="1345200"/>
            <a:ext cx="1485830" cy="2680608"/>
            <a:chOff x="-2501610" y="1441375"/>
            <a:chExt cx="1485830" cy="2680608"/>
          </a:xfrm>
        </p:grpSpPr>
        <p:sp>
          <p:nvSpPr>
            <p:cNvPr id="2151" name="Google Shape;2151;p37"/>
            <p:cNvSpPr/>
            <p:nvPr/>
          </p:nvSpPr>
          <p:spPr>
            <a:xfrm>
              <a:off x="-2501610" y="2310661"/>
              <a:ext cx="1435661" cy="1808333"/>
            </a:xfrm>
            <a:custGeom>
              <a:rect b="b" l="l" r="r" t="t"/>
              <a:pathLst>
                <a:path extrusionOk="0" h="55899" w="44379">
                  <a:moveTo>
                    <a:pt x="0" y="1"/>
                  </a:moveTo>
                  <a:lnTo>
                    <a:pt x="0" y="55898"/>
                  </a:lnTo>
                  <a:lnTo>
                    <a:pt x="44378" y="55898"/>
                  </a:lnTo>
                  <a:lnTo>
                    <a:pt x="43861" y="4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-1825085" y="1991420"/>
              <a:ext cx="755211" cy="2050861"/>
            </a:xfrm>
            <a:custGeom>
              <a:rect b="b" l="l" r="r" t="t"/>
              <a:pathLst>
                <a:path extrusionOk="0" h="63396" w="23345">
                  <a:moveTo>
                    <a:pt x="23056" y="1"/>
                  </a:moveTo>
                  <a:cubicBezTo>
                    <a:pt x="19963" y="1"/>
                    <a:pt x="19270" y="7086"/>
                    <a:pt x="14226" y="7528"/>
                  </a:cubicBezTo>
                  <a:cubicBezTo>
                    <a:pt x="9028" y="7984"/>
                    <a:pt x="12828" y="12239"/>
                    <a:pt x="9028" y="16495"/>
                  </a:cubicBezTo>
                  <a:cubicBezTo>
                    <a:pt x="5229" y="20750"/>
                    <a:pt x="3800" y="19838"/>
                    <a:pt x="1916" y="24550"/>
                  </a:cubicBezTo>
                  <a:cubicBezTo>
                    <a:pt x="1" y="29261"/>
                    <a:pt x="2371" y="30203"/>
                    <a:pt x="1916" y="33516"/>
                  </a:cubicBezTo>
                  <a:cubicBezTo>
                    <a:pt x="1460" y="36799"/>
                    <a:pt x="5229" y="36799"/>
                    <a:pt x="7113" y="42027"/>
                  </a:cubicBezTo>
                  <a:cubicBezTo>
                    <a:pt x="8967" y="47225"/>
                    <a:pt x="11825" y="45310"/>
                    <a:pt x="12767" y="47681"/>
                  </a:cubicBezTo>
                  <a:cubicBezTo>
                    <a:pt x="13739" y="50021"/>
                    <a:pt x="19849" y="51450"/>
                    <a:pt x="19393" y="55249"/>
                  </a:cubicBezTo>
                  <a:cubicBezTo>
                    <a:pt x="18937" y="59049"/>
                    <a:pt x="23314" y="63395"/>
                    <a:pt x="23314" y="63395"/>
                  </a:cubicBezTo>
                  <a:lnTo>
                    <a:pt x="23344" y="63395"/>
                  </a:lnTo>
                  <a:lnTo>
                    <a:pt x="23344" y="20"/>
                  </a:lnTo>
                  <a:cubicBezTo>
                    <a:pt x="23246" y="7"/>
                    <a:pt x="23150" y="1"/>
                    <a:pt x="23056" y="1"/>
                  </a:cubicBezTo>
                  <a:close/>
                </a:path>
              </a:pathLst>
            </a:custGeom>
            <a:solidFill>
              <a:srgbClr val="BFB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-1981146" y="1446305"/>
              <a:ext cx="910297" cy="909585"/>
            </a:xfrm>
            <a:custGeom>
              <a:rect b="b" l="l" r="r" t="t"/>
              <a:pathLst>
                <a:path extrusionOk="0" h="28117" w="28139">
                  <a:moveTo>
                    <a:pt x="28138" y="1"/>
                  </a:moveTo>
                  <a:lnTo>
                    <a:pt x="80" y="28059"/>
                  </a:lnTo>
                  <a:lnTo>
                    <a:pt x="80" y="28059"/>
                  </a:lnTo>
                  <a:cubicBezTo>
                    <a:pt x="609" y="27899"/>
                    <a:pt x="4209" y="27848"/>
                    <a:pt x="8664" y="27848"/>
                  </a:cubicBezTo>
                  <a:cubicBezTo>
                    <a:pt x="16930" y="27848"/>
                    <a:pt x="28138" y="28026"/>
                    <a:pt x="28138" y="28026"/>
                  </a:cubicBezTo>
                  <a:lnTo>
                    <a:pt x="28138" y="1"/>
                  </a:lnTo>
                  <a:close/>
                  <a:moveTo>
                    <a:pt x="80" y="28059"/>
                  </a:moveTo>
                  <a:lnTo>
                    <a:pt x="80" y="28059"/>
                  </a:lnTo>
                  <a:cubicBezTo>
                    <a:pt x="21" y="28077"/>
                    <a:pt x="0" y="28096"/>
                    <a:pt x="22" y="28117"/>
                  </a:cubicBezTo>
                  <a:lnTo>
                    <a:pt x="80" y="280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-2496700" y="1441375"/>
              <a:ext cx="1480920" cy="870280"/>
            </a:xfrm>
            <a:custGeom>
              <a:rect b="b" l="l" r="r" t="t"/>
              <a:pathLst>
                <a:path extrusionOk="0" h="26902" w="44075">
                  <a:moveTo>
                    <a:pt x="44074" y="1"/>
                  </a:moveTo>
                  <a:lnTo>
                    <a:pt x="0" y="366"/>
                  </a:lnTo>
                  <a:lnTo>
                    <a:pt x="0" y="26871"/>
                  </a:lnTo>
                  <a:lnTo>
                    <a:pt x="42645" y="26901"/>
                  </a:lnTo>
                  <a:lnTo>
                    <a:pt x="44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-2392458" y="1746232"/>
              <a:ext cx="296973" cy="397290"/>
            </a:xfrm>
            <a:custGeom>
              <a:rect b="b" l="l" r="r" t="t"/>
              <a:pathLst>
                <a:path extrusionOk="0" h="12281" w="9180">
                  <a:moveTo>
                    <a:pt x="0" y="1"/>
                  </a:moveTo>
                  <a:lnTo>
                    <a:pt x="0" y="7691"/>
                  </a:lnTo>
                  <a:cubicBezTo>
                    <a:pt x="0" y="10244"/>
                    <a:pt x="2037" y="12280"/>
                    <a:pt x="4590" y="12280"/>
                  </a:cubicBezTo>
                  <a:cubicBezTo>
                    <a:pt x="7143" y="12280"/>
                    <a:pt x="9180" y="10244"/>
                    <a:pt x="9180" y="7691"/>
                  </a:cubicBezTo>
                  <a:lnTo>
                    <a:pt x="9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-2421962" y="1637079"/>
              <a:ext cx="346145" cy="109181"/>
            </a:xfrm>
            <a:custGeom>
              <a:rect b="b" l="l" r="r" t="t"/>
              <a:pathLst>
                <a:path extrusionOk="0" h="3375" w="10700">
                  <a:moveTo>
                    <a:pt x="5502" y="1"/>
                  </a:moveTo>
                  <a:lnTo>
                    <a:pt x="0" y="3375"/>
                  </a:lnTo>
                  <a:lnTo>
                    <a:pt x="10700" y="3375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-2392458" y="1746232"/>
              <a:ext cx="296973" cy="53119"/>
            </a:xfrm>
            <a:custGeom>
              <a:rect b="b" l="l" r="r" t="t"/>
              <a:pathLst>
                <a:path extrusionOk="0" h="1642" w="9180">
                  <a:moveTo>
                    <a:pt x="0" y="1"/>
                  </a:moveTo>
                  <a:lnTo>
                    <a:pt x="9180" y="1642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-2402292" y="1944867"/>
              <a:ext cx="316642" cy="39370"/>
            </a:xfrm>
            <a:custGeom>
              <a:rect b="b" l="l" r="r" t="t"/>
              <a:pathLst>
                <a:path extrusionOk="0" h="1217" w="9788">
                  <a:moveTo>
                    <a:pt x="0" y="0"/>
                  </a:moveTo>
                  <a:lnTo>
                    <a:pt x="0" y="1216"/>
                  </a:lnTo>
                  <a:lnTo>
                    <a:pt x="9788" y="1216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-2095507" y="1962563"/>
              <a:ext cx="125906" cy="351062"/>
            </a:xfrm>
            <a:custGeom>
              <a:rect b="b" l="l" r="r" t="t"/>
              <a:pathLst>
                <a:path extrusionOk="0" h="10852" w="3892">
                  <a:moveTo>
                    <a:pt x="366" y="1"/>
                  </a:moveTo>
                  <a:lnTo>
                    <a:pt x="1" y="122"/>
                  </a:lnTo>
                  <a:lnTo>
                    <a:pt x="3527" y="10852"/>
                  </a:lnTo>
                  <a:lnTo>
                    <a:pt x="3891" y="10730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-2254804" y="1970425"/>
              <a:ext cx="11840" cy="341260"/>
            </a:xfrm>
            <a:custGeom>
              <a:rect b="b" l="l" r="r" t="t"/>
              <a:pathLst>
                <a:path extrusionOk="0" h="10549" w="366">
                  <a:moveTo>
                    <a:pt x="1" y="1"/>
                  </a:moveTo>
                  <a:lnTo>
                    <a:pt x="1" y="10548"/>
                  </a:lnTo>
                  <a:lnTo>
                    <a:pt x="365" y="1054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-2335423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-2134846" y="2537830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-2387540" y="2959656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1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-2357066" y="2677458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0"/>
                  </a:moveTo>
                  <a:lnTo>
                    <a:pt x="1" y="243"/>
                  </a:lnTo>
                  <a:lnTo>
                    <a:pt x="7539" y="24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-2361983" y="2662706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0"/>
                  </a:moveTo>
                  <a:lnTo>
                    <a:pt x="1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-2356095" y="2846589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0"/>
                  </a:moveTo>
                  <a:lnTo>
                    <a:pt x="1" y="243"/>
                  </a:lnTo>
                  <a:lnTo>
                    <a:pt x="7509" y="243"/>
                  </a:lnTo>
                  <a:lnTo>
                    <a:pt x="75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-2362954" y="283083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-2366900" y="2529937"/>
              <a:ext cx="264526" cy="24618"/>
            </a:xfrm>
            <a:custGeom>
              <a:rect b="b" l="l" r="r" t="t"/>
              <a:pathLst>
                <a:path extrusionOk="0" h="761" w="8177">
                  <a:moveTo>
                    <a:pt x="1" y="1"/>
                  </a:moveTo>
                  <a:lnTo>
                    <a:pt x="1" y="761"/>
                  </a:lnTo>
                  <a:lnTo>
                    <a:pt x="8177" y="761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-1881117" y="2537830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-1913597" y="2537830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-1680540" y="2537830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-1933234" y="2960659"/>
              <a:ext cx="305837" cy="31477"/>
            </a:xfrm>
            <a:custGeom>
              <a:rect b="b" l="l" r="r" t="t"/>
              <a:pathLst>
                <a:path extrusionOk="0" h="973" w="9454">
                  <a:moveTo>
                    <a:pt x="0" y="0"/>
                  </a:moveTo>
                  <a:lnTo>
                    <a:pt x="0" y="973"/>
                  </a:lnTo>
                  <a:lnTo>
                    <a:pt x="9453" y="973"/>
                  </a:lnTo>
                  <a:lnTo>
                    <a:pt x="9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-1902760" y="2678428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0" y="1"/>
                  </a:moveTo>
                  <a:lnTo>
                    <a:pt x="0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-1908680" y="2661703"/>
              <a:ext cx="243919" cy="7926"/>
            </a:xfrm>
            <a:custGeom>
              <a:rect b="b" l="l" r="r" t="t"/>
              <a:pathLst>
                <a:path extrusionOk="0" h="245" w="7540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-1902760" y="2847560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1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-1908680" y="2830834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9" y="214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-1912594" y="2529937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0" y="1"/>
                  </a:moveTo>
                  <a:lnTo>
                    <a:pt x="0" y="761"/>
                  </a:lnTo>
                  <a:lnTo>
                    <a:pt x="8146" y="761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-1427813" y="2537830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-1458288" y="2537830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-1479931" y="2959656"/>
              <a:ext cx="306807" cy="32479"/>
            </a:xfrm>
            <a:custGeom>
              <a:rect b="b" l="l" r="r" t="t"/>
              <a:pathLst>
                <a:path extrusionOk="0" h="1004" w="9484">
                  <a:moveTo>
                    <a:pt x="0" y="1"/>
                  </a:moveTo>
                  <a:lnTo>
                    <a:pt x="0" y="1004"/>
                  </a:lnTo>
                  <a:lnTo>
                    <a:pt x="9484" y="1004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-1449456" y="2678428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-1454374" y="2662706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-1448453" y="2846589"/>
              <a:ext cx="242884" cy="7893"/>
            </a:xfrm>
            <a:custGeom>
              <a:rect b="b" l="l" r="r" t="t"/>
              <a:pathLst>
                <a:path extrusionOk="0" h="244" w="7508">
                  <a:moveTo>
                    <a:pt x="0" y="0"/>
                  </a:moveTo>
                  <a:lnTo>
                    <a:pt x="0" y="243"/>
                  </a:lnTo>
                  <a:lnTo>
                    <a:pt x="7508" y="24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-1455344" y="2831837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0" y="0"/>
                  </a:moveTo>
                  <a:lnTo>
                    <a:pt x="0" y="213"/>
                  </a:lnTo>
                  <a:lnTo>
                    <a:pt x="7538" y="213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-1459291" y="2530940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0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-2335423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-2134846" y="3132735"/>
              <a:ext cx="32479" cy="422847"/>
            </a:xfrm>
            <a:custGeom>
              <a:rect b="b" l="l" r="r" t="t"/>
              <a:pathLst>
                <a:path extrusionOk="0" h="13071" w="1004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-2388543" y="3555563"/>
              <a:ext cx="306840" cy="31509"/>
            </a:xfrm>
            <a:custGeom>
              <a:rect b="b" l="l" r="r" t="t"/>
              <a:pathLst>
                <a:path extrusionOk="0" h="974" w="9485">
                  <a:moveTo>
                    <a:pt x="1" y="0"/>
                  </a:moveTo>
                  <a:lnTo>
                    <a:pt x="1" y="973"/>
                  </a:lnTo>
                  <a:lnTo>
                    <a:pt x="9484" y="973"/>
                  </a:lnTo>
                  <a:lnTo>
                    <a:pt x="9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-235706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-2362954" y="3257610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0" y="1"/>
                  </a:moveTo>
                  <a:lnTo>
                    <a:pt x="0" y="244"/>
                  </a:lnTo>
                  <a:lnTo>
                    <a:pt x="7538" y="244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-2357066" y="3442464"/>
              <a:ext cx="243887" cy="6923"/>
            </a:xfrm>
            <a:custGeom>
              <a:rect b="b" l="l" r="r" t="t"/>
              <a:pathLst>
                <a:path extrusionOk="0" h="214" w="7539">
                  <a:moveTo>
                    <a:pt x="1" y="1"/>
                  </a:moveTo>
                  <a:lnTo>
                    <a:pt x="1" y="214"/>
                  </a:lnTo>
                  <a:lnTo>
                    <a:pt x="7539" y="21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-2361983" y="3426741"/>
              <a:ext cx="242916" cy="7893"/>
            </a:xfrm>
            <a:custGeom>
              <a:rect b="b" l="l" r="r" t="t"/>
              <a:pathLst>
                <a:path extrusionOk="0" h="244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-2366900" y="3125844"/>
              <a:ext cx="263555" cy="24618"/>
            </a:xfrm>
            <a:custGeom>
              <a:rect b="b" l="l" r="r" t="t"/>
              <a:pathLst>
                <a:path extrusionOk="0" h="761" w="8147">
                  <a:moveTo>
                    <a:pt x="1" y="1"/>
                  </a:moveTo>
                  <a:lnTo>
                    <a:pt x="1" y="760"/>
                  </a:lnTo>
                  <a:lnTo>
                    <a:pt x="8147" y="760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-1881117" y="3132735"/>
              <a:ext cx="200602" cy="422847"/>
            </a:xfrm>
            <a:custGeom>
              <a:rect b="b" l="l" r="r" t="t"/>
              <a:pathLst>
                <a:path extrusionOk="0" h="13071" w="6201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-1913597" y="3132735"/>
              <a:ext cx="32512" cy="422847"/>
            </a:xfrm>
            <a:custGeom>
              <a:rect b="b" l="l" r="r" t="t"/>
              <a:pathLst>
                <a:path extrusionOk="0" h="13071" w="1005">
                  <a:moveTo>
                    <a:pt x="1" y="0"/>
                  </a:moveTo>
                  <a:lnTo>
                    <a:pt x="1" y="13070"/>
                  </a:lnTo>
                  <a:lnTo>
                    <a:pt x="1004" y="130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-1680540" y="3132735"/>
              <a:ext cx="31509" cy="422847"/>
            </a:xfrm>
            <a:custGeom>
              <a:rect b="b" l="l" r="r" t="t"/>
              <a:pathLst>
                <a:path extrusionOk="0" h="13071" w="974">
                  <a:moveTo>
                    <a:pt x="1" y="0"/>
                  </a:moveTo>
                  <a:lnTo>
                    <a:pt x="1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7"/>
            <p:cNvSpPr/>
            <p:nvPr/>
          </p:nvSpPr>
          <p:spPr>
            <a:xfrm>
              <a:off x="-1934237" y="3555563"/>
              <a:ext cx="305837" cy="32479"/>
            </a:xfrm>
            <a:custGeom>
              <a:rect b="b" l="l" r="r" t="t"/>
              <a:pathLst>
                <a:path extrusionOk="0" h="1004" w="9454">
                  <a:moveTo>
                    <a:pt x="1" y="0"/>
                  </a:moveTo>
                  <a:lnTo>
                    <a:pt x="1" y="1003"/>
                  </a:lnTo>
                  <a:lnTo>
                    <a:pt x="9454" y="100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-1903762" y="3274335"/>
              <a:ext cx="243919" cy="6923"/>
            </a:xfrm>
            <a:custGeom>
              <a:rect b="b" l="l" r="r" t="t"/>
              <a:pathLst>
                <a:path extrusionOk="0" h="214" w="7540">
                  <a:moveTo>
                    <a:pt x="1" y="0"/>
                  </a:moveTo>
                  <a:lnTo>
                    <a:pt x="1" y="213"/>
                  </a:lnTo>
                  <a:lnTo>
                    <a:pt x="7539" y="213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-1908680" y="325761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3"/>
                  </a:lnTo>
                  <a:lnTo>
                    <a:pt x="7509" y="213"/>
                  </a:lnTo>
                  <a:lnTo>
                    <a:pt x="7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-1902760" y="3443467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0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-1907677" y="3426741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0" y="1"/>
                  </a:moveTo>
                  <a:lnTo>
                    <a:pt x="0" y="213"/>
                  </a:lnTo>
                  <a:lnTo>
                    <a:pt x="7508" y="213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-1913597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-1427813" y="3132735"/>
              <a:ext cx="200635" cy="422847"/>
            </a:xfrm>
            <a:custGeom>
              <a:rect b="b" l="l" r="r" t="t"/>
              <a:pathLst>
                <a:path extrusionOk="0" h="13071" w="6202">
                  <a:moveTo>
                    <a:pt x="0" y="0"/>
                  </a:moveTo>
                  <a:lnTo>
                    <a:pt x="0" y="13070"/>
                  </a:lnTo>
                  <a:lnTo>
                    <a:pt x="6201" y="13070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7"/>
            <p:cNvSpPr/>
            <p:nvPr/>
          </p:nvSpPr>
          <p:spPr>
            <a:xfrm>
              <a:off x="-1458288" y="3132735"/>
              <a:ext cx="31477" cy="422847"/>
            </a:xfrm>
            <a:custGeom>
              <a:rect b="b" l="l" r="r" t="t"/>
              <a:pathLst>
                <a:path extrusionOk="0" h="13071" w="973">
                  <a:moveTo>
                    <a:pt x="0" y="0"/>
                  </a:moveTo>
                  <a:lnTo>
                    <a:pt x="0" y="13070"/>
                  </a:lnTo>
                  <a:lnTo>
                    <a:pt x="973" y="1307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7"/>
            <p:cNvSpPr/>
            <p:nvPr/>
          </p:nvSpPr>
          <p:spPr>
            <a:xfrm>
              <a:off x="-1479931" y="3555563"/>
              <a:ext cx="305837" cy="31509"/>
            </a:xfrm>
            <a:custGeom>
              <a:rect b="b" l="l" r="r" t="t"/>
              <a:pathLst>
                <a:path extrusionOk="0" h="974" w="9454">
                  <a:moveTo>
                    <a:pt x="0" y="0"/>
                  </a:moveTo>
                  <a:lnTo>
                    <a:pt x="0" y="973"/>
                  </a:lnTo>
                  <a:lnTo>
                    <a:pt x="9454" y="973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-1449456" y="3273332"/>
              <a:ext cx="242916" cy="7926"/>
            </a:xfrm>
            <a:custGeom>
              <a:rect b="b" l="l" r="r" t="t"/>
              <a:pathLst>
                <a:path extrusionOk="0" h="245" w="7509">
                  <a:moveTo>
                    <a:pt x="1" y="1"/>
                  </a:moveTo>
                  <a:lnTo>
                    <a:pt x="1" y="244"/>
                  </a:lnTo>
                  <a:lnTo>
                    <a:pt x="7508" y="24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-1454374" y="3258580"/>
              <a:ext cx="242916" cy="6923"/>
            </a:xfrm>
            <a:custGeom>
              <a:rect b="b" l="l" r="r" t="t"/>
              <a:pathLst>
                <a:path extrusionOk="0" h="214" w="7509">
                  <a:moveTo>
                    <a:pt x="1" y="1"/>
                  </a:moveTo>
                  <a:lnTo>
                    <a:pt x="1" y="214"/>
                  </a:lnTo>
                  <a:lnTo>
                    <a:pt x="7508" y="214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-1449456" y="3442464"/>
              <a:ext cx="243887" cy="7926"/>
            </a:xfrm>
            <a:custGeom>
              <a:rect b="b" l="l" r="r" t="t"/>
              <a:pathLst>
                <a:path extrusionOk="0" h="245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-1454374" y="3426741"/>
              <a:ext cx="243887" cy="7893"/>
            </a:xfrm>
            <a:custGeom>
              <a:rect b="b" l="l" r="r" t="t"/>
              <a:pathLst>
                <a:path extrusionOk="0" h="244" w="7539">
                  <a:moveTo>
                    <a:pt x="1" y="1"/>
                  </a:moveTo>
                  <a:lnTo>
                    <a:pt x="1" y="244"/>
                  </a:lnTo>
                  <a:lnTo>
                    <a:pt x="7539" y="244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-1459291" y="3125844"/>
              <a:ext cx="264558" cy="24618"/>
            </a:xfrm>
            <a:custGeom>
              <a:rect b="b" l="l" r="r" t="t"/>
              <a:pathLst>
                <a:path extrusionOk="0" h="761" w="8178">
                  <a:moveTo>
                    <a:pt x="1" y="1"/>
                  </a:moveTo>
                  <a:lnTo>
                    <a:pt x="1" y="760"/>
                  </a:lnTo>
                  <a:lnTo>
                    <a:pt x="8177" y="760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-1524572" y="1886900"/>
              <a:ext cx="367785" cy="367785"/>
            </a:xfrm>
            <a:custGeom>
              <a:rect b="b" l="l" r="r" t="t"/>
              <a:pathLst>
                <a:path extrusionOk="0" h="10244" w="10244">
                  <a:moveTo>
                    <a:pt x="5137" y="0"/>
                  </a:moveTo>
                  <a:cubicBezTo>
                    <a:pt x="2280" y="0"/>
                    <a:pt x="0" y="2280"/>
                    <a:pt x="0" y="5137"/>
                  </a:cubicBezTo>
                  <a:cubicBezTo>
                    <a:pt x="0" y="7964"/>
                    <a:pt x="2280" y="10243"/>
                    <a:pt x="5137" y="10243"/>
                  </a:cubicBezTo>
                  <a:cubicBezTo>
                    <a:pt x="7964" y="10243"/>
                    <a:pt x="10244" y="7964"/>
                    <a:pt x="10244" y="5137"/>
                  </a:cubicBezTo>
                  <a:cubicBezTo>
                    <a:pt x="10244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-1348165" y="1888803"/>
              <a:ext cx="21675" cy="366817"/>
            </a:xfrm>
            <a:custGeom>
              <a:rect b="b" l="l" r="r" t="t"/>
              <a:pathLst>
                <a:path extrusionOk="0" h="11339" w="670">
                  <a:moveTo>
                    <a:pt x="0" y="1"/>
                  </a:moveTo>
                  <a:lnTo>
                    <a:pt x="0" y="11338"/>
                  </a:lnTo>
                  <a:lnTo>
                    <a:pt x="669" y="11338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-1520240" y="2061881"/>
              <a:ext cx="366784" cy="20672"/>
            </a:xfrm>
            <a:custGeom>
              <a:rect b="b" l="l" r="r" t="t"/>
              <a:pathLst>
                <a:path extrusionOk="0" h="639" w="11338">
                  <a:moveTo>
                    <a:pt x="0" y="1"/>
                  </a:moveTo>
                  <a:lnTo>
                    <a:pt x="0" y="639"/>
                  </a:lnTo>
                  <a:lnTo>
                    <a:pt x="11338" y="639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-2182046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-1734631" y="3652908"/>
              <a:ext cx="275363" cy="469075"/>
            </a:xfrm>
            <a:custGeom>
              <a:rect b="b" l="l" r="r" t="t"/>
              <a:pathLst>
                <a:path extrusionOk="0" h="14500" w="8512">
                  <a:moveTo>
                    <a:pt x="1" y="1"/>
                  </a:moveTo>
                  <a:lnTo>
                    <a:pt x="1" y="14499"/>
                  </a:lnTo>
                  <a:lnTo>
                    <a:pt x="8512" y="14499"/>
                  </a:lnTo>
                  <a:lnTo>
                    <a:pt x="8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6" name="Google Shape;2216;p37"/>
          <p:cNvGrpSpPr/>
          <p:nvPr/>
        </p:nvGrpSpPr>
        <p:grpSpPr>
          <a:xfrm>
            <a:off x="7398617" y="730052"/>
            <a:ext cx="1745374" cy="3310835"/>
            <a:chOff x="1704083" y="-3322664"/>
            <a:chExt cx="1435695" cy="3310835"/>
          </a:xfrm>
        </p:grpSpPr>
        <p:grpSp>
          <p:nvGrpSpPr>
            <p:cNvPr id="2217" name="Google Shape;2217;p37"/>
            <p:cNvGrpSpPr/>
            <p:nvPr/>
          </p:nvGrpSpPr>
          <p:grpSpPr>
            <a:xfrm>
              <a:off x="2028596" y="-3322664"/>
              <a:ext cx="775850" cy="319589"/>
              <a:chOff x="2149321" y="1211611"/>
              <a:chExt cx="775850" cy="319589"/>
            </a:xfrm>
          </p:grpSpPr>
          <p:sp>
            <p:nvSpPr>
              <p:cNvPr id="2218" name="Google Shape;2218;p37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7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0" name="Google Shape;2220;p37"/>
            <p:cNvGrpSpPr/>
            <p:nvPr/>
          </p:nvGrpSpPr>
          <p:grpSpPr>
            <a:xfrm>
              <a:off x="1704083" y="-3229267"/>
              <a:ext cx="1435695" cy="2034499"/>
              <a:chOff x="1824808" y="1305008"/>
              <a:chExt cx="1435695" cy="2034499"/>
            </a:xfrm>
          </p:grpSpPr>
          <p:sp>
            <p:nvSpPr>
              <p:cNvPr id="2221" name="Google Shape;2221;p37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7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3" name="Google Shape;2223;p37"/>
            <p:cNvSpPr/>
            <p:nvPr/>
          </p:nvSpPr>
          <p:spPr>
            <a:xfrm>
              <a:off x="1704083" y="-2958844"/>
              <a:ext cx="273390" cy="673883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2395361" y="-1454551"/>
              <a:ext cx="678509" cy="259835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7"/>
            <p:cNvSpPr/>
            <p:nvPr/>
          </p:nvSpPr>
          <p:spPr>
            <a:xfrm>
              <a:off x="1704083" y="-1195742"/>
              <a:ext cx="1435661" cy="1183913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7"/>
            <p:cNvSpPr/>
            <p:nvPr/>
          </p:nvSpPr>
          <p:spPr>
            <a:xfrm>
              <a:off x="1796510" y="-853532"/>
              <a:ext cx="1268508" cy="216357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1856521" y="-893841"/>
              <a:ext cx="1133770" cy="2067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1902718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2041375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2180032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2317686" y="-852561"/>
              <a:ext cx="45258" cy="216357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291064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2771021" y="-853532"/>
              <a:ext cx="46228" cy="217327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2632364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2493708" y="-853532"/>
              <a:ext cx="45258" cy="217327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1823070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2941123" y="-557552"/>
              <a:ext cx="107208" cy="54477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2369803" y="-557552"/>
              <a:ext cx="106237" cy="54477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2023679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2170197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2582220" y="-476933"/>
              <a:ext cx="107208" cy="226191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2728738" y="-476933"/>
              <a:ext cx="106205" cy="226191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1889940" y="-1155432"/>
              <a:ext cx="1090519" cy="225221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1889940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2284267" y="-244653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2679565" y="-244653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1889940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2284267" y="-1848652"/>
              <a:ext cx="275363" cy="442516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2679565" y="-1848652"/>
              <a:ext cx="274360" cy="442516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1889940" y="-245834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1889940" y="-238360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1889940" y="-2308878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1889940" y="-223414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1889940" y="-2157443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1889940" y="-2082712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1889940" y="-200798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2275403" y="-245834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2275403" y="-238360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2275403" y="-2308878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2275403" y="-223414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2275403" y="-2157443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2275403" y="-2082712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2275403" y="-200798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2675618" y="-245834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2675618" y="-238360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2675618" y="-2308878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2675618" y="-223414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2675618" y="-2157443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675618" y="-2082712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675618" y="-200798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1889940" y="-186046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1889940" y="-1785729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1889940" y="-1710027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1889940" y="-1635296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1889940" y="-1560565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1889940" y="-1484831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1889940" y="-1410100"/>
              <a:ext cx="279278" cy="14784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2275403" y="-186046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2275403" y="-1785729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2275403" y="-1710027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2275403" y="-1635296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2275403" y="-1560565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2275403" y="-1484831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2275403" y="-1410100"/>
              <a:ext cx="293059" cy="14784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2675618" y="-186046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2675618" y="-1785729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675618" y="-1710027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675618" y="-1635296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675618" y="-1560565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675618" y="-1484831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675618" y="-1410100"/>
              <a:ext cx="278307" cy="14784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285237" y="-2925425"/>
              <a:ext cx="854525" cy="784714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824109" y="-2866417"/>
              <a:ext cx="256665" cy="214383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292128" y="-2944092"/>
              <a:ext cx="36426" cy="44287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279350" y="-2961788"/>
              <a:ext cx="31477" cy="53119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2254763" y="-2878225"/>
              <a:ext cx="52148" cy="18537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440620" y="-2799191"/>
              <a:ext cx="52148" cy="18148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480929" y="-2732192"/>
              <a:ext cx="52148" cy="17307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347190" y="-2865446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440620" y="-2851956"/>
              <a:ext cx="24618" cy="47522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587138" y="-2746459"/>
              <a:ext cx="24618" cy="48234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3011940" y="-2848947"/>
              <a:ext cx="53119" cy="14266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978392" y="-2834939"/>
              <a:ext cx="38497" cy="38399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846367" y="-2768070"/>
              <a:ext cx="37752" cy="37494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875742" y="-2881169"/>
              <a:ext cx="30927" cy="52148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901784" y="-2696283"/>
              <a:ext cx="31509" cy="53119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3021516" y="-2615664"/>
              <a:ext cx="31735" cy="52148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3008996" y="-2496676"/>
              <a:ext cx="30441" cy="53183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815245" y="-2654258"/>
              <a:ext cx="48234" cy="21901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974574" y="-2588230"/>
              <a:ext cx="49172" cy="22742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1" name="Google Shape;2311;p37"/>
          <p:cNvGrpSpPr/>
          <p:nvPr/>
        </p:nvGrpSpPr>
        <p:grpSpPr>
          <a:xfrm>
            <a:off x="4572003" y="3745764"/>
            <a:ext cx="232079" cy="344214"/>
            <a:chOff x="292790" y="4066189"/>
            <a:chExt cx="232079" cy="344214"/>
          </a:xfrm>
        </p:grpSpPr>
        <p:sp>
          <p:nvSpPr>
            <p:cNvPr id="2312" name="Google Shape;2312;p37"/>
            <p:cNvSpPr/>
            <p:nvPr/>
          </p:nvSpPr>
          <p:spPr>
            <a:xfrm>
              <a:off x="293761" y="4346447"/>
              <a:ext cx="231108" cy="45258"/>
            </a:xfrm>
            <a:custGeom>
              <a:rect b="b" l="l" r="r" t="t"/>
              <a:pathLst>
                <a:path extrusionOk="0" h="1399" w="7144">
                  <a:moveTo>
                    <a:pt x="61" y="1"/>
                  </a:moveTo>
                  <a:lnTo>
                    <a:pt x="1" y="183"/>
                  </a:lnTo>
                  <a:lnTo>
                    <a:pt x="1" y="1216"/>
                  </a:lnTo>
                  <a:lnTo>
                    <a:pt x="6992" y="1399"/>
                  </a:lnTo>
                  <a:cubicBezTo>
                    <a:pt x="7052" y="1399"/>
                    <a:pt x="7144" y="1308"/>
                    <a:pt x="7144" y="1247"/>
                  </a:cubicBezTo>
                  <a:lnTo>
                    <a:pt x="7144" y="92"/>
                  </a:lnTo>
                  <a:cubicBezTo>
                    <a:pt x="7144" y="31"/>
                    <a:pt x="7083" y="1"/>
                    <a:pt x="7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92790" y="4326777"/>
              <a:ext cx="230106" cy="43317"/>
            </a:xfrm>
            <a:custGeom>
              <a:rect b="b" l="l" r="r" t="t"/>
              <a:pathLst>
                <a:path extrusionOk="0" h="1339" w="7113">
                  <a:moveTo>
                    <a:pt x="3557" y="1"/>
                  </a:moveTo>
                  <a:cubicBezTo>
                    <a:pt x="1581" y="1"/>
                    <a:pt x="0" y="305"/>
                    <a:pt x="0" y="669"/>
                  </a:cubicBezTo>
                  <a:cubicBezTo>
                    <a:pt x="0" y="1034"/>
                    <a:pt x="1581" y="1338"/>
                    <a:pt x="3557" y="1338"/>
                  </a:cubicBezTo>
                  <a:cubicBezTo>
                    <a:pt x="5532" y="1338"/>
                    <a:pt x="7113" y="1034"/>
                    <a:pt x="7113" y="669"/>
                  </a:cubicBezTo>
                  <a:cubicBezTo>
                    <a:pt x="7113" y="305"/>
                    <a:pt x="5532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318348" y="4088835"/>
              <a:ext cx="185883" cy="256665"/>
            </a:xfrm>
            <a:custGeom>
              <a:rect b="b" l="l" r="r" t="t"/>
              <a:pathLst>
                <a:path extrusionOk="0" h="7934" w="5746">
                  <a:moveTo>
                    <a:pt x="1" y="0"/>
                  </a:moveTo>
                  <a:lnTo>
                    <a:pt x="1" y="7933"/>
                  </a:lnTo>
                  <a:lnTo>
                    <a:pt x="5745" y="7933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98678" y="4066189"/>
              <a:ext cx="218330" cy="41343"/>
            </a:xfrm>
            <a:custGeom>
              <a:rect b="b" l="l" r="r" t="t"/>
              <a:pathLst>
                <a:path extrusionOk="0" h="127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974"/>
                    <a:pt x="1520" y="1278"/>
                    <a:pt x="3375" y="1278"/>
                  </a:cubicBezTo>
                  <a:cubicBezTo>
                    <a:pt x="5229" y="127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299681" y="4083917"/>
              <a:ext cx="216357" cy="42314"/>
            </a:xfrm>
            <a:custGeom>
              <a:rect b="b" l="l" r="r" t="t"/>
              <a:pathLst>
                <a:path extrusionOk="0" h="1308" w="6688">
                  <a:moveTo>
                    <a:pt x="91" y="0"/>
                  </a:moveTo>
                  <a:lnTo>
                    <a:pt x="0" y="152"/>
                  </a:lnTo>
                  <a:lnTo>
                    <a:pt x="0" y="1125"/>
                  </a:lnTo>
                  <a:lnTo>
                    <a:pt x="6566" y="1307"/>
                  </a:lnTo>
                  <a:cubicBezTo>
                    <a:pt x="6657" y="1307"/>
                    <a:pt x="6687" y="1246"/>
                    <a:pt x="6687" y="1185"/>
                  </a:cubicBezTo>
                  <a:lnTo>
                    <a:pt x="6687" y="122"/>
                  </a:lnTo>
                  <a:cubicBezTo>
                    <a:pt x="6687" y="61"/>
                    <a:pt x="6657" y="0"/>
                    <a:pt x="6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98678" y="4102584"/>
              <a:ext cx="218330" cy="42314"/>
            </a:xfrm>
            <a:custGeom>
              <a:rect b="b" l="l" r="r" t="t"/>
              <a:pathLst>
                <a:path extrusionOk="0" h="130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1004"/>
                    <a:pt x="1520" y="1308"/>
                    <a:pt x="3375" y="1308"/>
                  </a:cubicBezTo>
                  <a:cubicBezTo>
                    <a:pt x="5229" y="130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317377" y="4328751"/>
              <a:ext cx="186854" cy="37397"/>
            </a:xfrm>
            <a:custGeom>
              <a:rect b="b" l="l" r="r" t="t"/>
              <a:pathLst>
                <a:path extrusionOk="0" h="1156" w="5776">
                  <a:moveTo>
                    <a:pt x="2888" y="1"/>
                  </a:moveTo>
                  <a:cubicBezTo>
                    <a:pt x="1277" y="1"/>
                    <a:pt x="0" y="274"/>
                    <a:pt x="0" y="578"/>
                  </a:cubicBezTo>
                  <a:cubicBezTo>
                    <a:pt x="0" y="882"/>
                    <a:pt x="1277" y="1156"/>
                    <a:pt x="2888" y="1156"/>
                  </a:cubicBezTo>
                  <a:cubicBezTo>
                    <a:pt x="4468" y="1156"/>
                    <a:pt x="5775" y="882"/>
                    <a:pt x="5775" y="578"/>
                  </a:cubicBezTo>
                  <a:cubicBezTo>
                    <a:pt x="5775" y="274"/>
                    <a:pt x="4468" y="1"/>
                    <a:pt x="2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3301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376353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lnTo>
                    <a:pt x="1" y="5685"/>
                  </a:lnTo>
                  <a:cubicBezTo>
                    <a:pt x="1" y="5837"/>
                    <a:pt x="153" y="5989"/>
                    <a:pt x="305" y="5989"/>
                  </a:cubicBezTo>
                  <a:cubicBezTo>
                    <a:pt x="457" y="5989"/>
                    <a:pt x="609" y="5837"/>
                    <a:pt x="609" y="5685"/>
                  </a:cubicBezTo>
                  <a:lnTo>
                    <a:pt x="609" y="305"/>
                  </a:ln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4717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426530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lnTo>
                    <a:pt x="0" y="5685"/>
                  </a:lnTo>
                  <a:cubicBezTo>
                    <a:pt x="30" y="5837"/>
                    <a:pt x="152" y="5989"/>
                    <a:pt x="304" y="5989"/>
                  </a:cubicBezTo>
                  <a:cubicBezTo>
                    <a:pt x="456" y="5989"/>
                    <a:pt x="608" y="5837"/>
                    <a:pt x="608" y="5685"/>
                  </a:cubicBezTo>
                  <a:lnTo>
                    <a:pt x="608" y="305"/>
                  </a:lnTo>
                  <a:cubicBezTo>
                    <a:pt x="60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314435" y="4070102"/>
              <a:ext cx="186854" cy="36426"/>
            </a:xfrm>
            <a:custGeom>
              <a:rect b="b" l="l" r="r" t="t"/>
              <a:pathLst>
                <a:path extrusionOk="0" h="1126" w="5776">
                  <a:moveTo>
                    <a:pt x="2888" y="1"/>
                  </a:moveTo>
                  <a:cubicBezTo>
                    <a:pt x="1277" y="1"/>
                    <a:pt x="1" y="244"/>
                    <a:pt x="1" y="548"/>
                  </a:cubicBezTo>
                  <a:cubicBezTo>
                    <a:pt x="1" y="882"/>
                    <a:pt x="1277" y="1126"/>
                    <a:pt x="2888" y="1126"/>
                  </a:cubicBezTo>
                  <a:cubicBezTo>
                    <a:pt x="4469" y="1126"/>
                    <a:pt x="5776" y="882"/>
                    <a:pt x="5776" y="548"/>
                  </a:cubicBezTo>
                  <a:cubicBezTo>
                    <a:pt x="5776" y="244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02948" y="4072981"/>
              <a:ext cx="75731" cy="33547"/>
            </a:xfrm>
            <a:custGeom>
              <a:rect b="b" l="l" r="r" t="t"/>
              <a:pathLst>
                <a:path extrusionOk="0" h="1037" w="2341">
                  <a:moveTo>
                    <a:pt x="1286" y="1"/>
                  </a:moveTo>
                  <a:cubicBezTo>
                    <a:pt x="1168" y="1"/>
                    <a:pt x="1102" y="246"/>
                    <a:pt x="790" y="246"/>
                  </a:cubicBezTo>
                  <a:cubicBezTo>
                    <a:pt x="426" y="246"/>
                    <a:pt x="790" y="611"/>
                    <a:pt x="426" y="611"/>
                  </a:cubicBezTo>
                  <a:cubicBezTo>
                    <a:pt x="0" y="611"/>
                    <a:pt x="61" y="1037"/>
                    <a:pt x="61" y="1037"/>
                  </a:cubicBezTo>
                  <a:cubicBezTo>
                    <a:pt x="1338" y="1037"/>
                    <a:pt x="2341" y="824"/>
                    <a:pt x="2341" y="824"/>
                  </a:cubicBezTo>
                  <a:cubicBezTo>
                    <a:pt x="2341" y="824"/>
                    <a:pt x="2158" y="429"/>
                    <a:pt x="1976" y="429"/>
                  </a:cubicBezTo>
                  <a:cubicBezTo>
                    <a:pt x="1794" y="429"/>
                    <a:pt x="1794" y="429"/>
                    <a:pt x="1581" y="246"/>
                  </a:cubicBezTo>
                  <a:lnTo>
                    <a:pt x="1398" y="64"/>
                  </a:lnTo>
                  <a:cubicBezTo>
                    <a:pt x="1353" y="19"/>
                    <a:pt x="1318" y="1"/>
                    <a:pt x="1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321326" y="4087701"/>
              <a:ext cx="59136" cy="17857"/>
            </a:xfrm>
            <a:custGeom>
              <a:rect b="b" l="l" r="r" t="t"/>
              <a:pathLst>
                <a:path extrusionOk="0" h="552" w="1828">
                  <a:moveTo>
                    <a:pt x="366" y="1"/>
                  </a:moveTo>
                  <a:cubicBezTo>
                    <a:pt x="346" y="1"/>
                    <a:pt x="325" y="2"/>
                    <a:pt x="304" y="4"/>
                  </a:cubicBezTo>
                  <a:cubicBezTo>
                    <a:pt x="61" y="65"/>
                    <a:pt x="0" y="217"/>
                    <a:pt x="0" y="217"/>
                  </a:cubicBezTo>
                  <a:cubicBezTo>
                    <a:pt x="579" y="448"/>
                    <a:pt x="1763" y="542"/>
                    <a:pt x="1824" y="551"/>
                  </a:cubicBezTo>
                  <a:lnTo>
                    <a:pt x="1824" y="551"/>
                  </a:lnTo>
                  <a:lnTo>
                    <a:pt x="1733" y="369"/>
                  </a:lnTo>
                  <a:lnTo>
                    <a:pt x="1520" y="156"/>
                  </a:lnTo>
                  <a:cubicBezTo>
                    <a:pt x="1520" y="156"/>
                    <a:pt x="1520" y="1"/>
                    <a:pt x="1472" y="1"/>
                  </a:cubicBezTo>
                  <a:cubicBezTo>
                    <a:pt x="1468" y="1"/>
                    <a:pt x="1464" y="2"/>
                    <a:pt x="1459" y="4"/>
                  </a:cubicBezTo>
                  <a:cubicBezTo>
                    <a:pt x="1368" y="65"/>
                    <a:pt x="1155" y="156"/>
                    <a:pt x="973" y="156"/>
                  </a:cubicBezTo>
                  <a:cubicBezTo>
                    <a:pt x="777" y="156"/>
                    <a:pt x="606" y="1"/>
                    <a:pt x="366" y="1"/>
                  </a:cubicBezTo>
                  <a:close/>
                  <a:moveTo>
                    <a:pt x="1824" y="551"/>
                  </a:moveTo>
                  <a:lnTo>
                    <a:pt x="1824" y="551"/>
                  </a:lnTo>
                  <a:cubicBezTo>
                    <a:pt x="1827" y="551"/>
                    <a:pt x="1827" y="551"/>
                    <a:pt x="182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358691" y="4074534"/>
              <a:ext cx="70814" cy="31024"/>
            </a:xfrm>
            <a:custGeom>
              <a:rect b="b" l="l" r="r" t="t"/>
              <a:pathLst>
                <a:path extrusionOk="0" h="959" w="2189">
                  <a:moveTo>
                    <a:pt x="1452" y="1"/>
                  </a:moveTo>
                  <a:cubicBezTo>
                    <a:pt x="1323" y="1"/>
                    <a:pt x="1171" y="46"/>
                    <a:pt x="973" y="137"/>
                  </a:cubicBezTo>
                  <a:cubicBezTo>
                    <a:pt x="608" y="350"/>
                    <a:pt x="578" y="563"/>
                    <a:pt x="578" y="563"/>
                  </a:cubicBezTo>
                  <a:cubicBezTo>
                    <a:pt x="578" y="563"/>
                    <a:pt x="0" y="958"/>
                    <a:pt x="608" y="958"/>
                  </a:cubicBezTo>
                  <a:lnTo>
                    <a:pt x="2189" y="958"/>
                  </a:lnTo>
                  <a:cubicBezTo>
                    <a:pt x="2189" y="958"/>
                    <a:pt x="2158" y="776"/>
                    <a:pt x="1976" y="776"/>
                  </a:cubicBezTo>
                  <a:cubicBezTo>
                    <a:pt x="1794" y="776"/>
                    <a:pt x="1976" y="350"/>
                    <a:pt x="1794" y="137"/>
                  </a:cubicBezTo>
                  <a:cubicBezTo>
                    <a:pt x="1687" y="46"/>
                    <a:pt x="1581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292790" y="4365890"/>
              <a:ext cx="230106" cy="44514"/>
            </a:xfrm>
            <a:custGeom>
              <a:rect b="b" l="l" r="r" t="t"/>
              <a:pathLst>
                <a:path extrusionOk="0" h="1376" w="7113">
                  <a:moveTo>
                    <a:pt x="3989" y="1"/>
                  </a:moveTo>
                  <a:cubicBezTo>
                    <a:pt x="3848" y="1"/>
                    <a:pt x="3703" y="3"/>
                    <a:pt x="3557" y="8"/>
                  </a:cubicBezTo>
                  <a:cubicBezTo>
                    <a:pt x="1581" y="8"/>
                    <a:pt x="0" y="312"/>
                    <a:pt x="0" y="676"/>
                  </a:cubicBezTo>
                  <a:cubicBezTo>
                    <a:pt x="0" y="1071"/>
                    <a:pt x="1581" y="1375"/>
                    <a:pt x="3557" y="1375"/>
                  </a:cubicBezTo>
                  <a:cubicBezTo>
                    <a:pt x="5532" y="1375"/>
                    <a:pt x="7113" y="1071"/>
                    <a:pt x="7113" y="676"/>
                  </a:cubicBezTo>
                  <a:cubicBezTo>
                    <a:pt x="7113" y="339"/>
                    <a:pt x="5758" y="1"/>
                    <a:pt x="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37"/>
          <p:cNvSpPr/>
          <p:nvPr/>
        </p:nvSpPr>
        <p:spPr>
          <a:xfrm>
            <a:off x="1954550" y="328354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228604" y="1070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37"/>
          <p:cNvGrpSpPr/>
          <p:nvPr/>
        </p:nvGrpSpPr>
        <p:grpSpPr>
          <a:xfrm>
            <a:off x="-39938" y="4025800"/>
            <a:ext cx="9294843" cy="1157313"/>
            <a:chOff x="-39938" y="4025800"/>
            <a:chExt cx="9294843" cy="1157313"/>
          </a:xfrm>
        </p:grpSpPr>
        <p:grpSp>
          <p:nvGrpSpPr>
            <p:cNvPr id="2331" name="Google Shape;2331;p37"/>
            <p:cNvGrpSpPr/>
            <p:nvPr/>
          </p:nvGrpSpPr>
          <p:grpSpPr>
            <a:xfrm>
              <a:off x="-15662" y="4025800"/>
              <a:ext cx="9270568" cy="1157313"/>
              <a:chOff x="0" y="4025800"/>
              <a:chExt cx="9270568" cy="1157313"/>
            </a:xfrm>
          </p:grpSpPr>
          <p:sp>
            <p:nvSpPr>
              <p:cNvPr id="2332" name="Google Shape;2332;p37"/>
              <p:cNvSpPr/>
              <p:nvPr/>
            </p:nvSpPr>
            <p:spPr>
              <a:xfrm>
                <a:off x="0" y="4027700"/>
                <a:ext cx="919918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37"/>
              <p:cNvSpPr/>
              <p:nvPr/>
            </p:nvSpPr>
            <p:spPr>
              <a:xfrm>
                <a:off x="5300" y="4025800"/>
                <a:ext cx="9143968" cy="307834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37"/>
              <p:cNvSpPr/>
              <p:nvPr/>
            </p:nvSpPr>
            <p:spPr>
              <a:xfrm>
                <a:off x="10475" y="4333600"/>
                <a:ext cx="9199186" cy="147527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37"/>
              <p:cNvSpPr/>
              <p:nvPr/>
            </p:nvSpPr>
            <p:spPr>
              <a:xfrm>
                <a:off x="91806" y="4083943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5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37"/>
              <p:cNvSpPr/>
              <p:nvPr/>
            </p:nvSpPr>
            <p:spPr>
              <a:xfrm>
                <a:off x="435989" y="4099569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37"/>
              <p:cNvSpPr/>
              <p:nvPr/>
            </p:nvSpPr>
            <p:spPr>
              <a:xfrm>
                <a:off x="239327" y="4173297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37"/>
              <p:cNvSpPr/>
              <p:nvPr/>
            </p:nvSpPr>
            <p:spPr>
              <a:xfrm>
                <a:off x="816535" y="4226417"/>
                <a:ext cx="160294" cy="54089"/>
              </a:xfrm>
              <a:custGeom>
                <a:rect b="b" l="l" r="r" t="t"/>
                <a:pathLst>
                  <a:path extrusionOk="0" h="1672" w="4955">
                    <a:moveTo>
                      <a:pt x="2219" y="0"/>
                    </a:moveTo>
                    <a:lnTo>
                      <a:pt x="0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37"/>
              <p:cNvSpPr/>
              <p:nvPr/>
            </p:nvSpPr>
            <p:spPr>
              <a:xfrm>
                <a:off x="3263053" y="4083943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6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37"/>
              <p:cNvSpPr/>
              <p:nvPr/>
            </p:nvSpPr>
            <p:spPr>
              <a:xfrm>
                <a:off x="3607236" y="4099569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37"/>
              <p:cNvSpPr/>
              <p:nvPr/>
            </p:nvSpPr>
            <p:spPr>
              <a:xfrm>
                <a:off x="3410573" y="4173297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37"/>
              <p:cNvSpPr/>
              <p:nvPr/>
            </p:nvSpPr>
            <p:spPr>
              <a:xfrm>
                <a:off x="3987781" y="4226417"/>
                <a:ext cx="160327" cy="54089"/>
              </a:xfrm>
              <a:custGeom>
                <a:rect b="b" l="l" r="r" t="t"/>
                <a:pathLst>
                  <a:path extrusionOk="0" h="1672" w="4956">
                    <a:moveTo>
                      <a:pt x="2219" y="0"/>
                    </a:moveTo>
                    <a:lnTo>
                      <a:pt x="1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37"/>
              <p:cNvSpPr/>
              <p:nvPr/>
            </p:nvSpPr>
            <p:spPr>
              <a:xfrm>
                <a:off x="2869728" y="4139878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5" y="0"/>
                    </a:moveTo>
                    <a:lnTo>
                      <a:pt x="1" y="973"/>
                    </a:lnTo>
                    <a:lnTo>
                      <a:pt x="2311" y="1429"/>
                    </a:lnTo>
                    <a:lnTo>
                      <a:pt x="4165" y="304"/>
                    </a:lnTo>
                    <a:lnTo>
                      <a:pt x="18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37"/>
              <p:cNvSpPr/>
              <p:nvPr/>
            </p:nvSpPr>
            <p:spPr>
              <a:xfrm>
                <a:off x="1566821" y="4698517"/>
                <a:ext cx="73790" cy="52051"/>
              </a:xfrm>
              <a:custGeom>
                <a:rect b="b" l="l" r="r" t="t"/>
                <a:pathLst>
                  <a:path extrusionOk="0" h="1609" w="2281">
                    <a:moveTo>
                      <a:pt x="773" y="1"/>
                    </a:moveTo>
                    <a:cubicBezTo>
                      <a:pt x="544" y="1"/>
                      <a:pt x="365" y="58"/>
                      <a:pt x="365" y="58"/>
                    </a:cubicBezTo>
                    <a:lnTo>
                      <a:pt x="365" y="575"/>
                    </a:lnTo>
                    <a:cubicBezTo>
                      <a:pt x="365" y="818"/>
                      <a:pt x="760" y="818"/>
                      <a:pt x="365" y="1091"/>
                    </a:cubicBezTo>
                    <a:cubicBezTo>
                      <a:pt x="0" y="1365"/>
                      <a:pt x="760" y="1608"/>
                      <a:pt x="1520" y="1608"/>
                    </a:cubicBezTo>
                    <a:cubicBezTo>
                      <a:pt x="2280" y="1608"/>
                      <a:pt x="2280" y="1122"/>
                      <a:pt x="2280" y="848"/>
                    </a:cubicBezTo>
                    <a:cubicBezTo>
                      <a:pt x="2280" y="605"/>
                      <a:pt x="1885" y="848"/>
                      <a:pt x="1520" y="331"/>
                    </a:cubicBezTo>
                    <a:cubicBezTo>
                      <a:pt x="1317" y="65"/>
                      <a:pt x="1016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37"/>
              <p:cNvSpPr/>
              <p:nvPr/>
            </p:nvSpPr>
            <p:spPr>
              <a:xfrm>
                <a:off x="1910972" y="4714142"/>
                <a:ext cx="110184" cy="49204"/>
              </a:xfrm>
              <a:custGeom>
                <a:rect b="b" l="l" r="r" t="t"/>
                <a:pathLst>
                  <a:path extrusionOk="0" h="1521" w="3406">
                    <a:moveTo>
                      <a:pt x="1521" y="0"/>
                    </a:moveTo>
                    <a:lnTo>
                      <a:pt x="1" y="1155"/>
                    </a:lnTo>
                    <a:lnTo>
                      <a:pt x="2281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37"/>
              <p:cNvSpPr/>
              <p:nvPr/>
            </p:nvSpPr>
            <p:spPr>
              <a:xfrm>
                <a:off x="1714310" y="4787903"/>
                <a:ext cx="98376" cy="49172"/>
              </a:xfrm>
              <a:custGeom>
                <a:rect b="b" l="l" r="r" t="t"/>
                <a:pathLst>
                  <a:path extrusionOk="0" h="1520" w="3041">
                    <a:moveTo>
                      <a:pt x="761" y="0"/>
                    </a:moveTo>
                    <a:lnTo>
                      <a:pt x="1" y="395"/>
                    </a:lnTo>
                    <a:lnTo>
                      <a:pt x="1521" y="1520"/>
                    </a:lnTo>
                    <a:lnTo>
                      <a:pt x="3040" y="760"/>
                    </a:ln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37"/>
              <p:cNvSpPr/>
              <p:nvPr/>
            </p:nvSpPr>
            <p:spPr>
              <a:xfrm>
                <a:off x="2291550" y="4840991"/>
                <a:ext cx="160294" cy="54122"/>
              </a:xfrm>
              <a:custGeom>
                <a:rect b="b" l="l" r="r" t="t"/>
                <a:pathLst>
                  <a:path extrusionOk="0" h="1673" w="4955">
                    <a:moveTo>
                      <a:pt x="2219" y="0"/>
                    </a:moveTo>
                    <a:lnTo>
                      <a:pt x="0" y="1095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37"/>
              <p:cNvSpPr/>
              <p:nvPr/>
            </p:nvSpPr>
            <p:spPr>
              <a:xfrm>
                <a:off x="1173497" y="4754452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4" y="1"/>
                    </a:moveTo>
                    <a:lnTo>
                      <a:pt x="0" y="973"/>
                    </a:lnTo>
                    <a:lnTo>
                      <a:pt x="2310" y="1429"/>
                    </a:lnTo>
                    <a:lnTo>
                      <a:pt x="4164" y="305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37"/>
              <p:cNvSpPr/>
              <p:nvPr/>
            </p:nvSpPr>
            <p:spPr>
              <a:xfrm>
                <a:off x="5299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37"/>
              <p:cNvSpPr/>
              <p:nvPr/>
            </p:nvSpPr>
            <p:spPr>
              <a:xfrm>
                <a:off x="1623856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37"/>
              <p:cNvSpPr/>
              <p:nvPr/>
            </p:nvSpPr>
            <p:spPr>
              <a:xfrm>
                <a:off x="359937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37"/>
              <p:cNvSpPr/>
              <p:nvPr/>
            </p:nvSpPr>
            <p:spPr>
              <a:xfrm>
                <a:off x="1406522" y="4121341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7"/>
              <p:cNvSpPr/>
              <p:nvPr/>
            </p:nvSpPr>
            <p:spPr>
              <a:xfrm>
                <a:off x="1652357" y="4099310"/>
                <a:ext cx="153824" cy="35973"/>
              </a:xfrm>
              <a:custGeom>
                <a:rect b="b" l="l" r="r" t="t"/>
                <a:pathLst>
                  <a:path extrusionOk="0" h="1112" w="4755">
                    <a:moveTo>
                      <a:pt x="2436" y="0"/>
                    </a:moveTo>
                    <a:cubicBezTo>
                      <a:pt x="1607" y="0"/>
                      <a:pt x="1" y="67"/>
                      <a:pt x="1" y="586"/>
                    </a:cubicBezTo>
                    <a:cubicBezTo>
                      <a:pt x="1" y="1072"/>
                      <a:pt x="791" y="768"/>
                      <a:pt x="2828" y="1072"/>
                    </a:cubicBezTo>
                    <a:cubicBezTo>
                      <a:pt x="2983" y="1099"/>
                      <a:pt x="3129" y="1111"/>
                      <a:pt x="3263" y="1111"/>
                    </a:cubicBezTo>
                    <a:cubicBezTo>
                      <a:pt x="4491" y="1111"/>
                      <a:pt x="4755" y="90"/>
                      <a:pt x="2919" y="8"/>
                    </a:cubicBezTo>
                    <a:cubicBezTo>
                      <a:pt x="2919" y="8"/>
                      <a:pt x="2724" y="0"/>
                      <a:pt x="2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7"/>
              <p:cNvSpPr/>
              <p:nvPr/>
            </p:nvSpPr>
            <p:spPr>
              <a:xfrm>
                <a:off x="718188" y="4970331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7"/>
              <p:cNvSpPr/>
              <p:nvPr/>
            </p:nvSpPr>
            <p:spPr>
              <a:xfrm>
                <a:off x="676908" y="5056093"/>
                <a:ext cx="96791" cy="22548"/>
              </a:xfrm>
              <a:custGeom>
                <a:rect b="b" l="l" r="r" t="t"/>
                <a:pathLst>
                  <a:path extrusionOk="0" h="697" w="2992">
                    <a:moveTo>
                      <a:pt x="1487" y="1"/>
                    </a:moveTo>
                    <a:cubicBezTo>
                      <a:pt x="946" y="1"/>
                      <a:pt x="0" y="47"/>
                      <a:pt x="0" y="373"/>
                    </a:cubicBezTo>
                    <a:cubicBezTo>
                      <a:pt x="0" y="677"/>
                      <a:pt x="487" y="494"/>
                      <a:pt x="1733" y="677"/>
                    </a:cubicBezTo>
                    <a:cubicBezTo>
                      <a:pt x="1823" y="690"/>
                      <a:pt x="1908" y="696"/>
                      <a:pt x="1988" y="696"/>
                    </a:cubicBezTo>
                    <a:cubicBezTo>
                      <a:pt x="2813" y="696"/>
                      <a:pt x="2991" y="36"/>
                      <a:pt x="1854" y="8"/>
                    </a:cubicBezTo>
                    <a:cubicBezTo>
                      <a:pt x="1854" y="8"/>
                      <a:pt x="1703" y="1"/>
                      <a:pt x="1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37"/>
              <p:cNvSpPr/>
              <p:nvPr/>
            </p:nvSpPr>
            <p:spPr>
              <a:xfrm>
                <a:off x="591339" y="4972530"/>
                <a:ext cx="45775" cy="11775"/>
              </a:xfrm>
              <a:custGeom>
                <a:rect b="b" l="l" r="r" t="t"/>
                <a:pathLst>
                  <a:path extrusionOk="0" h="364" w="1415">
                    <a:moveTo>
                      <a:pt x="654" y="1"/>
                    </a:moveTo>
                    <a:cubicBezTo>
                      <a:pt x="393" y="1"/>
                      <a:pt x="1" y="28"/>
                      <a:pt x="1" y="190"/>
                    </a:cubicBezTo>
                    <a:cubicBezTo>
                      <a:pt x="1" y="342"/>
                      <a:pt x="244" y="251"/>
                      <a:pt x="852" y="342"/>
                    </a:cubicBezTo>
                    <a:cubicBezTo>
                      <a:pt x="909" y="357"/>
                      <a:pt x="961" y="364"/>
                      <a:pt x="1008" y="364"/>
                    </a:cubicBezTo>
                    <a:cubicBezTo>
                      <a:pt x="1341" y="364"/>
                      <a:pt x="1415" y="34"/>
                      <a:pt x="882" y="7"/>
                    </a:cubicBezTo>
                    <a:cubicBezTo>
                      <a:pt x="882" y="7"/>
                      <a:pt x="784" y="1"/>
                      <a:pt x="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37"/>
              <p:cNvSpPr/>
              <p:nvPr/>
            </p:nvSpPr>
            <p:spPr>
              <a:xfrm>
                <a:off x="2619816" y="4640382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37"/>
              <p:cNvSpPr/>
              <p:nvPr/>
            </p:nvSpPr>
            <p:spPr>
              <a:xfrm>
                <a:off x="5356574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37"/>
              <p:cNvSpPr/>
              <p:nvPr/>
            </p:nvSpPr>
            <p:spPr>
              <a:xfrm>
                <a:off x="7193449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7"/>
              <p:cNvSpPr/>
              <p:nvPr/>
            </p:nvSpPr>
            <p:spPr>
              <a:xfrm>
                <a:off x="8660899" y="4800681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7"/>
              <p:cNvSpPr/>
              <p:nvPr/>
            </p:nvSpPr>
            <p:spPr>
              <a:xfrm flipH="1" rot="10800000">
                <a:off x="7880873" y="4604452"/>
                <a:ext cx="609669" cy="198653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7"/>
              <p:cNvSpPr/>
              <p:nvPr/>
            </p:nvSpPr>
            <p:spPr>
              <a:xfrm>
                <a:off x="6212597" y="4686716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7"/>
              <p:cNvSpPr/>
              <p:nvPr/>
            </p:nvSpPr>
            <p:spPr>
              <a:xfrm>
                <a:off x="7467763" y="4091368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7"/>
              <p:cNvSpPr/>
              <p:nvPr/>
            </p:nvSpPr>
            <p:spPr>
              <a:xfrm>
                <a:off x="7370983" y="4186618"/>
                <a:ext cx="96791" cy="22548"/>
              </a:xfrm>
              <a:custGeom>
                <a:rect b="b" l="l" r="r" t="t"/>
                <a:pathLst>
                  <a:path extrusionOk="0" h="697" w="2992">
                    <a:moveTo>
                      <a:pt x="1487" y="1"/>
                    </a:moveTo>
                    <a:cubicBezTo>
                      <a:pt x="946" y="1"/>
                      <a:pt x="0" y="47"/>
                      <a:pt x="0" y="373"/>
                    </a:cubicBezTo>
                    <a:cubicBezTo>
                      <a:pt x="0" y="677"/>
                      <a:pt x="487" y="494"/>
                      <a:pt x="1733" y="677"/>
                    </a:cubicBezTo>
                    <a:cubicBezTo>
                      <a:pt x="1823" y="690"/>
                      <a:pt x="1908" y="696"/>
                      <a:pt x="1988" y="696"/>
                    </a:cubicBezTo>
                    <a:cubicBezTo>
                      <a:pt x="2813" y="696"/>
                      <a:pt x="2991" y="36"/>
                      <a:pt x="1854" y="8"/>
                    </a:cubicBezTo>
                    <a:cubicBezTo>
                      <a:pt x="1854" y="8"/>
                      <a:pt x="1703" y="1"/>
                      <a:pt x="1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7"/>
              <p:cNvSpPr/>
              <p:nvPr/>
            </p:nvSpPr>
            <p:spPr>
              <a:xfrm>
                <a:off x="6071448" y="4260259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7"/>
              <p:cNvSpPr/>
              <p:nvPr/>
            </p:nvSpPr>
            <p:spPr>
              <a:xfrm>
                <a:off x="5723631" y="4676730"/>
                <a:ext cx="160327" cy="54089"/>
              </a:xfrm>
              <a:custGeom>
                <a:rect b="b" l="l" r="r" t="t"/>
                <a:pathLst>
                  <a:path extrusionOk="0" h="1672" w="4956">
                    <a:moveTo>
                      <a:pt x="2219" y="0"/>
                    </a:moveTo>
                    <a:lnTo>
                      <a:pt x="1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37"/>
              <p:cNvSpPr/>
              <p:nvPr/>
            </p:nvSpPr>
            <p:spPr>
              <a:xfrm>
                <a:off x="5530603" y="4226841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5" y="0"/>
                    </a:moveTo>
                    <a:lnTo>
                      <a:pt x="1" y="973"/>
                    </a:lnTo>
                    <a:lnTo>
                      <a:pt x="2311" y="1429"/>
                    </a:lnTo>
                    <a:lnTo>
                      <a:pt x="4165" y="304"/>
                    </a:lnTo>
                    <a:lnTo>
                      <a:pt x="18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37"/>
              <p:cNvSpPr/>
              <p:nvPr/>
            </p:nvSpPr>
            <p:spPr>
              <a:xfrm>
                <a:off x="4952425" y="4927953"/>
                <a:ext cx="160294" cy="54122"/>
              </a:xfrm>
              <a:custGeom>
                <a:rect b="b" l="l" r="r" t="t"/>
                <a:pathLst>
                  <a:path extrusionOk="0" h="1673" w="4955">
                    <a:moveTo>
                      <a:pt x="2219" y="0"/>
                    </a:moveTo>
                    <a:lnTo>
                      <a:pt x="0" y="1095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37"/>
              <p:cNvSpPr/>
              <p:nvPr/>
            </p:nvSpPr>
            <p:spPr>
              <a:xfrm>
                <a:off x="7193448" y="4225372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37"/>
              <p:cNvSpPr/>
              <p:nvPr/>
            </p:nvSpPr>
            <p:spPr>
              <a:xfrm>
                <a:off x="7988361" y="4092694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37"/>
              <p:cNvSpPr/>
              <p:nvPr/>
            </p:nvSpPr>
            <p:spPr>
              <a:xfrm>
                <a:off x="6956960" y="4222930"/>
                <a:ext cx="160294" cy="54089"/>
              </a:xfrm>
              <a:custGeom>
                <a:rect b="b" l="l" r="r" t="t"/>
                <a:pathLst>
                  <a:path extrusionOk="0" h="1672" w="4955">
                    <a:moveTo>
                      <a:pt x="2219" y="0"/>
                    </a:moveTo>
                    <a:lnTo>
                      <a:pt x="0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37"/>
              <p:cNvSpPr/>
              <p:nvPr/>
            </p:nvSpPr>
            <p:spPr>
              <a:xfrm>
                <a:off x="7939871" y="4926417"/>
                <a:ext cx="73790" cy="52051"/>
              </a:xfrm>
              <a:custGeom>
                <a:rect b="b" l="l" r="r" t="t"/>
                <a:pathLst>
                  <a:path extrusionOk="0" h="1609" w="2281">
                    <a:moveTo>
                      <a:pt x="773" y="1"/>
                    </a:moveTo>
                    <a:cubicBezTo>
                      <a:pt x="544" y="1"/>
                      <a:pt x="365" y="58"/>
                      <a:pt x="365" y="58"/>
                    </a:cubicBezTo>
                    <a:lnTo>
                      <a:pt x="365" y="575"/>
                    </a:lnTo>
                    <a:cubicBezTo>
                      <a:pt x="365" y="818"/>
                      <a:pt x="760" y="818"/>
                      <a:pt x="365" y="1091"/>
                    </a:cubicBezTo>
                    <a:cubicBezTo>
                      <a:pt x="0" y="1365"/>
                      <a:pt x="760" y="1608"/>
                      <a:pt x="1520" y="1608"/>
                    </a:cubicBezTo>
                    <a:cubicBezTo>
                      <a:pt x="2280" y="1608"/>
                      <a:pt x="2280" y="1122"/>
                      <a:pt x="2280" y="848"/>
                    </a:cubicBezTo>
                    <a:cubicBezTo>
                      <a:pt x="2280" y="605"/>
                      <a:pt x="1885" y="848"/>
                      <a:pt x="1520" y="331"/>
                    </a:cubicBezTo>
                    <a:cubicBezTo>
                      <a:pt x="1317" y="65"/>
                      <a:pt x="1016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37"/>
              <p:cNvSpPr/>
              <p:nvPr/>
            </p:nvSpPr>
            <p:spPr>
              <a:xfrm>
                <a:off x="8664600" y="5068891"/>
                <a:ext cx="160294" cy="54122"/>
              </a:xfrm>
              <a:custGeom>
                <a:rect b="b" l="l" r="r" t="t"/>
                <a:pathLst>
                  <a:path extrusionOk="0" h="1673" w="4955">
                    <a:moveTo>
                      <a:pt x="2219" y="0"/>
                    </a:moveTo>
                    <a:lnTo>
                      <a:pt x="0" y="1095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37"/>
              <p:cNvSpPr/>
              <p:nvPr/>
            </p:nvSpPr>
            <p:spPr>
              <a:xfrm>
                <a:off x="7546547" y="4982352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4" y="1"/>
                    </a:moveTo>
                    <a:lnTo>
                      <a:pt x="0" y="973"/>
                    </a:lnTo>
                    <a:lnTo>
                      <a:pt x="2310" y="1429"/>
                    </a:lnTo>
                    <a:lnTo>
                      <a:pt x="4164" y="305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5" name="Google Shape;2375;p37"/>
            <p:cNvGrpSpPr/>
            <p:nvPr/>
          </p:nvGrpSpPr>
          <p:grpSpPr>
            <a:xfrm>
              <a:off x="-39938" y="4025808"/>
              <a:ext cx="4615033" cy="1157300"/>
              <a:chOff x="78062" y="4521483"/>
              <a:chExt cx="4615033" cy="1157300"/>
            </a:xfrm>
          </p:grpSpPr>
          <p:sp>
            <p:nvSpPr>
              <p:cNvPr id="2376" name="Google Shape;2376;p37"/>
              <p:cNvSpPr/>
              <p:nvPr/>
            </p:nvSpPr>
            <p:spPr>
              <a:xfrm>
                <a:off x="78062" y="4523371"/>
                <a:ext cx="4609746" cy="1155413"/>
              </a:xfrm>
              <a:custGeom>
                <a:rect b="b" l="l" r="r" t="t"/>
                <a:pathLst>
                  <a:path extrusionOk="0" h="35716" w="142496">
                    <a:moveTo>
                      <a:pt x="0" y="1"/>
                    </a:moveTo>
                    <a:lnTo>
                      <a:pt x="0" y="35715"/>
                    </a:lnTo>
                    <a:lnTo>
                      <a:pt x="142495" y="35715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37"/>
              <p:cNvSpPr/>
              <p:nvPr/>
            </p:nvSpPr>
            <p:spPr>
              <a:xfrm>
                <a:off x="83349" y="4521483"/>
                <a:ext cx="4609746" cy="307810"/>
              </a:xfrm>
              <a:custGeom>
                <a:rect b="b" l="l" r="r" t="t"/>
                <a:pathLst>
                  <a:path extrusionOk="0" h="9515" w="142496">
                    <a:moveTo>
                      <a:pt x="0" y="1"/>
                    </a:moveTo>
                    <a:lnTo>
                      <a:pt x="0" y="9514"/>
                    </a:lnTo>
                    <a:lnTo>
                      <a:pt x="142495" y="9514"/>
                    </a:lnTo>
                    <a:lnTo>
                      <a:pt x="1424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37"/>
              <p:cNvSpPr/>
              <p:nvPr/>
            </p:nvSpPr>
            <p:spPr>
              <a:xfrm>
                <a:off x="83349" y="4829271"/>
                <a:ext cx="4609746" cy="147516"/>
              </a:xfrm>
              <a:custGeom>
                <a:rect b="b" l="l" r="r" t="t"/>
                <a:pathLst>
                  <a:path extrusionOk="0" h="4560" w="142496">
                    <a:moveTo>
                      <a:pt x="0" y="0"/>
                    </a:moveTo>
                    <a:lnTo>
                      <a:pt x="0" y="4560"/>
                    </a:lnTo>
                    <a:lnTo>
                      <a:pt x="142495" y="4560"/>
                    </a:lnTo>
                    <a:lnTo>
                      <a:pt x="142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37"/>
              <p:cNvSpPr/>
              <p:nvPr/>
            </p:nvSpPr>
            <p:spPr>
              <a:xfrm>
                <a:off x="169856" y="4579618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5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37"/>
              <p:cNvSpPr/>
              <p:nvPr/>
            </p:nvSpPr>
            <p:spPr>
              <a:xfrm>
                <a:off x="514039" y="4595244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37"/>
              <p:cNvSpPr/>
              <p:nvPr/>
            </p:nvSpPr>
            <p:spPr>
              <a:xfrm>
                <a:off x="317377" y="4668972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37"/>
              <p:cNvSpPr/>
              <p:nvPr/>
            </p:nvSpPr>
            <p:spPr>
              <a:xfrm>
                <a:off x="894585" y="4722092"/>
                <a:ext cx="160294" cy="54089"/>
              </a:xfrm>
              <a:custGeom>
                <a:rect b="b" l="l" r="r" t="t"/>
                <a:pathLst>
                  <a:path extrusionOk="0" h="1672" w="4955">
                    <a:moveTo>
                      <a:pt x="2219" y="0"/>
                    </a:moveTo>
                    <a:lnTo>
                      <a:pt x="0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37"/>
              <p:cNvSpPr/>
              <p:nvPr/>
            </p:nvSpPr>
            <p:spPr>
              <a:xfrm>
                <a:off x="3341103" y="4579618"/>
                <a:ext cx="73790" cy="52019"/>
              </a:xfrm>
              <a:custGeom>
                <a:rect b="b" l="l" r="r" t="t"/>
                <a:pathLst>
                  <a:path extrusionOk="0" h="1608" w="2281">
                    <a:moveTo>
                      <a:pt x="773" y="1"/>
                    </a:moveTo>
                    <a:cubicBezTo>
                      <a:pt x="544" y="1"/>
                      <a:pt x="366" y="58"/>
                      <a:pt x="366" y="58"/>
                    </a:cubicBezTo>
                    <a:lnTo>
                      <a:pt x="366" y="574"/>
                    </a:lnTo>
                    <a:cubicBezTo>
                      <a:pt x="366" y="818"/>
                      <a:pt x="761" y="818"/>
                      <a:pt x="366" y="1091"/>
                    </a:cubicBezTo>
                    <a:cubicBezTo>
                      <a:pt x="1" y="1365"/>
                      <a:pt x="761" y="1608"/>
                      <a:pt x="1521" y="1608"/>
                    </a:cubicBezTo>
                    <a:cubicBezTo>
                      <a:pt x="2281" y="1608"/>
                      <a:pt x="2281" y="1122"/>
                      <a:pt x="2281" y="848"/>
                    </a:cubicBezTo>
                    <a:cubicBezTo>
                      <a:pt x="2281" y="605"/>
                      <a:pt x="1886" y="848"/>
                      <a:pt x="1521" y="331"/>
                    </a:cubicBezTo>
                    <a:cubicBezTo>
                      <a:pt x="1317" y="65"/>
                      <a:pt x="1017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37"/>
              <p:cNvSpPr/>
              <p:nvPr/>
            </p:nvSpPr>
            <p:spPr>
              <a:xfrm>
                <a:off x="3685286" y="4595244"/>
                <a:ext cx="110152" cy="49172"/>
              </a:xfrm>
              <a:custGeom>
                <a:rect b="b" l="l" r="r" t="t"/>
                <a:pathLst>
                  <a:path extrusionOk="0" h="1520" w="3405">
                    <a:moveTo>
                      <a:pt x="1520" y="0"/>
                    </a:moveTo>
                    <a:lnTo>
                      <a:pt x="0" y="1155"/>
                    </a:lnTo>
                    <a:lnTo>
                      <a:pt x="2280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37"/>
              <p:cNvSpPr/>
              <p:nvPr/>
            </p:nvSpPr>
            <p:spPr>
              <a:xfrm>
                <a:off x="3488623" y="4668972"/>
                <a:ext cx="98344" cy="49204"/>
              </a:xfrm>
              <a:custGeom>
                <a:rect b="b" l="l" r="r" t="t"/>
                <a:pathLst>
                  <a:path extrusionOk="0" h="1521" w="3040">
                    <a:moveTo>
                      <a:pt x="760" y="1"/>
                    </a:moveTo>
                    <a:lnTo>
                      <a:pt x="0" y="396"/>
                    </a:lnTo>
                    <a:lnTo>
                      <a:pt x="1520" y="1521"/>
                    </a:lnTo>
                    <a:lnTo>
                      <a:pt x="3040" y="761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37"/>
              <p:cNvSpPr/>
              <p:nvPr/>
            </p:nvSpPr>
            <p:spPr>
              <a:xfrm>
                <a:off x="4065831" y="4722092"/>
                <a:ext cx="160327" cy="54089"/>
              </a:xfrm>
              <a:custGeom>
                <a:rect b="b" l="l" r="r" t="t"/>
                <a:pathLst>
                  <a:path extrusionOk="0" h="1672" w="4956">
                    <a:moveTo>
                      <a:pt x="2219" y="0"/>
                    </a:moveTo>
                    <a:lnTo>
                      <a:pt x="1" y="1094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37"/>
              <p:cNvSpPr/>
              <p:nvPr/>
            </p:nvSpPr>
            <p:spPr>
              <a:xfrm>
                <a:off x="2947778" y="4635553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5" y="0"/>
                    </a:moveTo>
                    <a:lnTo>
                      <a:pt x="1" y="973"/>
                    </a:lnTo>
                    <a:lnTo>
                      <a:pt x="2311" y="1429"/>
                    </a:lnTo>
                    <a:lnTo>
                      <a:pt x="4165" y="304"/>
                    </a:lnTo>
                    <a:lnTo>
                      <a:pt x="18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37"/>
              <p:cNvSpPr/>
              <p:nvPr/>
            </p:nvSpPr>
            <p:spPr>
              <a:xfrm>
                <a:off x="1644871" y="5194192"/>
                <a:ext cx="73790" cy="52051"/>
              </a:xfrm>
              <a:custGeom>
                <a:rect b="b" l="l" r="r" t="t"/>
                <a:pathLst>
                  <a:path extrusionOk="0" h="1609" w="2281">
                    <a:moveTo>
                      <a:pt x="773" y="1"/>
                    </a:moveTo>
                    <a:cubicBezTo>
                      <a:pt x="544" y="1"/>
                      <a:pt x="365" y="58"/>
                      <a:pt x="365" y="58"/>
                    </a:cubicBezTo>
                    <a:lnTo>
                      <a:pt x="365" y="575"/>
                    </a:lnTo>
                    <a:cubicBezTo>
                      <a:pt x="365" y="818"/>
                      <a:pt x="760" y="818"/>
                      <a:pt x="365" y="1091"/>
                    </a:cubicBezTo>
                    <a:cubicBezTo>
                      <a:pt x="0" y="1365"/>
                      <a:pt x="760" y="1608"/>
                      <a:pt x="1520" y="1608"/>
                    </a:cubicBezTo>
                    <a:cubicBezTo>
                      <a:pt x="2280" y="1608"/>
                      <a:pt x="2280" y="1122"/>
                      <a:pt x="2280" y="848"/>
                    </a:cubicBezTo>
                    <a:cubicBezTo>
                      <a:pt x="2280" y="605"/>
                      <a:pt x="1885" y="848"/>
                      <a:pt x="1520" y="331"/>
                    </a:cubicBezTo>
                    <a:cubicBezTo>
                      <a:pt x="1317" y="65"/>
                      <a:pt x="1016" y="1"/>
                      <a:pt x="7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37"/>
              <p:cNvSpPr/>
              <p:nvPr/>
            </p:nvSpPr>
            <p:spPr>
              <a:xfrm>
                <a:off x="1989022" y="5209817"/>
                <a:ext cx="110184" cy="49204"/>
              </a:xfrm>
              <a:custGeom>
                <a:rect b="b" l="l" r="r" t="t"/>
                <a:pathLst>
                  <a:path extrusionOk="0" h="1521" w="3406">
                    <a:moveTo>
                      <a:pt x="1521" y="0"/>
                    </a:moveTo>
                    <a:lnTo>
                      <a:pt x="1" y="1155"/>
                    </a:lnTo>
                    <a:lnTo>
                      <a:pt x="2281" y="1520"/>
                    </a:lnTo>
                    <a:lnTo>
                      <a:pt x="34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37"/>
              <p:cNvSpPr/>
              <p:nvPr/>
            </p:nvSpPr>
            <p:spPr>
              <a:xfrm>
                <a:off x="1792360" y="5283578"/>
                <a:ext cx="98376" cy="49172"/>
              </a:xfrm>
              <a:custGeom>
                <a:rect b="b" l="l" r="r" t="t"/>
                <a:pathLst>
                  <a:path extrusionOk="0" h="1520" w="3041">
                    <a:moveTo>
                      <a:pt x="761" y="0"/>
                    </a:moveTo>
                    <a:lnTo>
                      <a:pt x="1" y="395"/>
                    </a:lnTo>
                    <a:lnTo>
                      <a:pt x="1521" y="1520"/>
                    </a:lnTo>
                    <a:lnTo>
                      <a:pt x="3040" y="760"/>
                    </a:ln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37"/>
              <p:cNvSpPr/>
              <p:nvPr/>
            </p:nvSpPr>
            <p:spPr>
              <a:xfrm>
                <a:off x="2369600" y="5336666"/>
                <a:ext cx="160294" cy="54122"/>
              </a:xfrm>
              <a:custGeom>
                <a:rect b="b" l="l" r="r" t="t"/>
                <a:pathLst>
                  <a:path extrusionOk="0" h="1673" w="4955">
                    <a:moveTo>
                      <a:pt x="2219" y="0"/>
                    </a:moveTo>
                    <a:lnTo>
                      <a:pt x="0" y="1095"/>
                    </a:lnTo>
                    <a:lnTo>
                      <a:pt x="2736" y="1672"/>
                    </a:lnTo>
                    <a:lnTo>
                      <a:pt x="4955" y="365"/>
                    </a:lnTo>
                    <a:lnTo>
                      <a:pt x="2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37"/>
              <p:cNvSpPr/>
              <p:nvPr/>
            </p:nvSpPr>
            <p:spPr>
              <a:xfrm>
                <a:off x="1251547" y="5250127"/>
                <a:ext cx="134738" cy="46261"/>
              </a:xfrm>
              <a:custGeom>
                <a:rect b="b" l="l" r="r" t="t"/>
                <a:pathLst>
                  <a:path extrusionOk="0" h="1430" w="4165">
                    <a:moveTo>
                      <a:pt x="1854" y="1"/>
                    </a:moveTo>
                    <a:lnTo>
                      <a:pt x="0" y="973"/>
                    </a:lnTo>
                    <a:lnTo>
                      <a:pt x="2310" y="1429"/>
                    </a:lnTo>
                    <a:lnTo>
                      <a:pt x="4164" y="305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37"/>
              <p:cNvSpPr/>
              <p:nvPr/>
            </p:nvSpPr>
            <p:spPr>
              <a:xfrm>
                <a:off x="83349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5" y="2341"/>
                    </a:lnTo>
                    <a:lnTo>
                      <a:pt x="18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37"/>
              <p:cNvSpPr/>
              <p:nvPr/>
            </p:nvSpPr>
            <p:spPr>
              <a:xfrm>
                <a:off x="1701906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37"/>
              <p:cNvSpPr/>
              <p:nvPr/>
            </p:nvSpPr>
            <p:spPr>
              <a:xfrm>
                <a:off x="3677424" y="5296356"/>
                <a:ext cx="609668" cy="75731"/>
              </a:xfrm>
              <a:custGeom>
                <a:rect b="b" l="l" r="r" t="t"/>
                <a:pathLst>
                  <a:path extrusionOk="0" h="2341" w="18846">
                    <a:moveTo>
                      <a:pt x="0" y="0"/>
                    </a:moveTo>
                    <a:lnTo>
                      <a:pt x="0" y="2341"/>
                    </a:lnTo>
                    <a:lnTo>
                      <a:pt x="18846" y="2341"/>
                    </a:lnTo>
                    <a:lnTo>
                      <a:pt x="18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37"/>
              <p:cNvSpPr/>
              <p:nvPr/>
            </p:nvSpPr>
            <p:spPr>
              <a:xfrm>
                <a:off x="1484572" y="4617016"/>
                <a:ext cx="438925" cy="104070"/>
              </a:xfrm>
              <a:custGeom>
                <a:rect b="b" l="l" r="r" t="t"/>
                <a:pathLst>
                  <a:path extrusionOk="0" h="3217" w="13568">
                    <a:moveTo>
                      <a:pt x="6922" y="1"/>
                    </a:moveTo>
                    <a:cubicBezTo>
                      <a:pt x="4532" y="1"/>
                      <a:pt x="1" y="199"/>
                      <a:pt x="1" y="1698"/>
                    </a:cubicBezTo>
                    <a:cubicBezTo>
                      <a:pt x="1" y="3127"/>
                      <a:pt x="2281" y="2306"/>
                      <a:pt x="7995" y="3127"/>
                    </a:cubicBezTo>
                    <a:cubicBezTo>
                      <a:pt x="8399" y="3189"/>
                      <a:pt x="8779" y="3217"/>
                      <a:pt x="9132" y="3217"/>
                    </a:cubicBezTo>
                    <a:cubicBezTo>
                      <a:pt x="12767" y="3217"/>
                      <a:pt x="13568" y="220"/>
                      <a:pt x="8360" y="26"/>
                    </a:cubicBezTo>
                    <a:cubicBezTo>
                      <a:pt x="8360" y="26"/>
                      <a:pt x="7778" y="1"/>
                      <a:pt x="6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37"/>
              <p:cNvSpPr/>
              <p:nvPr/>
            </p:nvSpPr>
            <p:spPr>
              <a:xfrm>
                <a:off x="1730407" y="4594985"/>
                <a:ext cx="153824" cy="35973"/>
              </a:xfrm>
              <a:custGeom>
                <a:rect b="b" l="l" r="r" t="t"/>
                <a:pathLst>
                  <a:path extrusionOk="0" h="1112" w="4755">
                    <a:moveTo>
                      <a:pt x="2436" y="0"/>
                    </a:moveTo>
                    <a:cubicBezTo>
                      <a:pt x="1607" y="0"/>
                      <a:pt x="1" y="67"/>
                      <a:pt x="1" y="586"/>
                    </a:cubicBezTo>
                    <a:cubicBezTo>
                      <a:pt x="1" y="1072"/>
                      <a:pt x="791" y="768"/>
                      <a:pt x="2828" y="1072"/>
                    </a:cubicBezTo>
                    <a:cubicBezTo>
                      <a:pt x="2983" y="1099"/>
                      <a:pt x="3129" y="1111"/>
                      <a:pt x="3263" y="1111"/>
                    </a:cubicBezTo>
                    <a:cubicBezTo>
                      <a:pt x="4491" y="1111"/>
                      <a:pt x="4755" y="90"/>
                      <a:pt x="2919" y="8"/>
                    </a:cubicBezTo>
                    <a:cubicBezTo>
                      <a:pt x="2919" y="8"/>
                      <a:pt x="2724" y="0"/>
                      <a:pt x="2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37"/>
              <p:cNvSpPr/>
              <p:nvPr/>
            </p:nvSpPr>
            <p:spPr>
              <a:xfrm>
                <a:off x="796238" y="5466006"/>
                <a:ext cx="275137" cy="65606"/>
              </a:xfrm>
              <a:custGeom>
                <a:rect b="b" l="l" r="r" t="t"/>
                <a:pathLst>
                  <a:path extrusionOk="0" h="2028" w="8505">
                    <a:moveTo>
                      <a:pt x="4436" y="1"/>
                    </a:moveTo>
                    <a:cubicBezTo>
                      <a:pt x="2940" y="1"/>
                      <a:pt x="1" y="119"/>
                      <a:pt x="1" y="1048"/>
                    </a:cubicBezTo>
                    <a:cubicBezTo>
                      <a:pt x="1" y="1960"/>
                      <a:pt x="1460" y="1443"/>
                      <a:pt x="5016" y="1960"/>
                    </a:cubicBezTo>
                    <a:cubicBezTo>
                      <a:pt x="5294" y="2007"/>
                      <a:pt x="5553" y="2028"/>
                      <a:pt x="5792" y="2028"/>
                    </a:cubicBezTo>
                    <a:cubicBezTo>
                      <a:pt x="8043" y="2028"/>
                      <a:pt x="8504" y="152"/>
                      <a:pt x="5290" y="15"/>
                    </a:cubicBezTo>
                    <a:cubicBezTo>
                      <a:pt x="5290" y="15"/>
                      <a:pt x="4947" y="1"/>
                      <a:pt x="4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37"/>
              <p:cNvSpPr/>
              <p:nvPr/>
            </p:nvSpPr>
            <p:spPr>
              <a:xfrm>
                <a:off x="754958" y="5551768"/>
                <a:ext cx="96791" cy="22548"/>
              </a:xfrm>
              <a:custGeom>
                <a:rect b="b" l="l" r="r" t="t"/>
                <a:pathLst>
                  <a:path extrusionOk="0" h="697" w="2992">
                    <a:moveTo>
                      <a:pt x="1487" y="1"/>
                    </a:moveTo>
                    <a:cubicBezTo>
                      <a:pt x="946" y="1"/>
                      <a:pt x="0" y="47"/>
                      <a:pt x="0" y="373"/>
                    </a:cubicBezTo>
                    <a:cubicBezTo>
                      <a:pt x="0" y="677"/>
                      <a:pt x="487" y="494"/>
                      <a:pt x="1733" y="677"/>
                    </a:cubicBezTo>
                    <a:cubicBezTo>
                      <a:pt x="1823" y="690"/>
                      <a:pt x="1908" y="696"/>
                      <a:pt x="1988" y="696"/>
                    </a:cubicBezTo>
                    <a:cubicBezTo>
                      <a:pt x="2813" y="696"/>
                      <a:pt x="2991" y="36"/>
                      <a:pt x="1854" y="8"/>
                    </a:cubicBezTo>
                    <a:cubicBezTo>
                      <a:pt x="1854" y="8"/>
                      <a:pt x="1703" y="1"/>
                      <a:pt x="1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37"/>
              <p:cNvSpPr/>
              <p:nvPr/>
            </p:nvSpPr>
            <p:spPr>
              <a:xfrm>
                <a:off x="669389" y="5468205"/>
                <a:ext cx="45775" cy="11775"/>
              </a:xfrm>
              <a:custGeom>
                <a:rect b="b" l="l" r="r" t="t"/>
                <a:pathLst>
                  <a:path extrusionOk="0" h="364" w="1415">
                    <a:moveTo>
                      <a:pt x="654" y="1"/>
                    </a:moveTo>
                    <a:cubicBezTo>
                      <a:pt x="393" y="1"/>
                      <a:pt x="1" y="28"/>
                      <a:pt x="1" y="190"/>
                    </a:cubicBezTo>
                    <a:cubicBezTo>
                      <a:pt x="1" y="342"/>
                      <a:pt x="244" y="251"/>
                      <a:pt x="852" y="342"/>
                    </a:cubicBezTo>
                    <a:cubicBezTo>
                      <a:pt x="909" y="357"/>
                      <a:pt x="961" y="364"/>
                      <a:pt x="1008" y="364"/>
                    </a:cubicBezTo>
                    <a:cubicBezTo>
                      <a:pt x="1341" y="364"/>
                      <a:pt x="1415" y="34"/>
                      <a:pt x="882" y="7"/>
                    </a:cubicBezTo>
                    <a:cubicBezTo>
                      <a:pt x="882" y="7"/>
                      <a:pt x="784" y="1"/>
                      <a:pt x="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37"/>
              <p:cNvSpPr/>
              <p:nvPr/>
            </p:nvSpPr>
            <p:spPr>
              <a:xfrm>
                <a:off x="2697866" y="5136057"/>
                <a:ext cx="827125" cy="269508"/>
              </a:xfrm>
              <a:custGeom>
                <a:rect b="b" l="l" r="r" t="t"/>
                <a:pathLst>
                  <a:path extrusionOk="0" h="8331" w="25568">
                    <a:moveTo>
                      <a:pt x="20874" y="0"/>
                    </a:moveTo>
                    <a:cubicBezTo>
                      <a:pt x="18790" y="0"/>
                      <a:pt x="16398" y="1113"/>
                      <a:pt x="14136" y="1113"/>
                    </a:cubicBezTo>
                    <a:cubicBezTo>
                      <a:pt x="13367" y="1113"/>
                      <a:pt x="12612" y="984"/>
                      <a:pt x="11890" y="639"/>
                    </a:cubicBezTo>
                    <a:cubicBezTo>
                      <a:pt x="11890" y="639"/>
                      <a:pt x="10900" y="365"/>
                      <a:pt x="9926" y="365"/>
                    </a:cubicBezTo>
                    <a:cubicBezTo>
                      <a:pt x="9094" y="365"/>
                      <a:pt x="8273" y="565"/>
                      <a:pt x="8090" y="1308"/>
                    </a:cubicBezTo>
                    <a:cubicBezTo>
                      <a:pt x="7984" y="1769"/>
                      <a:pt x="7616" y="1904"/>
                      <a:pt x="7091" y="1904"/>
                    </a:cubicBezTo>
                    <a:cubicBezTo>
                      <a:pt x="6351" y="1904"/>
                      <a:pt x="5298" y="1635"/>
                      <a:pt x="4228" y="1635"/>
                    </a:cubicBezTo>
                    <a:cubicBezTo>
                      <a:pt x="3461" y="1635"/>
                      <a:pt x="2686" y="1773"/>
                      <a:pt x="2011" y="2250"/>
                    </a:cubicBezTo>
                    <a:cubicBezTo>
                      <a:pt x="1" y="3644"/>
                      <a:pt x="2128" y="5582"/>
                      <a:pt x="7100" y="5582"/>
                    </a:cubicBezTo>
                    <a:cubicBezTo>
                      <a:pt x="7765" y="5582"/>
                      <a:pt x="8481" y="5547"/>
                      <a:pt x="9245" y="5472"/>
                    </a:cubicBezTo>
                    <a:cubicBezTo>
                      <a:pt x="10026" y="5395"/>
                      <a:pt x="10645" y="5360"/>
                      <a:pt x="11137" y="5360"/>
                    </a:cubicBezTo>
                    <a:cubicBezTo>
                      <a:pt x="14708" y="5360"/>
                      <a:pt x="11590" y="7201"/>
                      <a:pt x="14929" y="8056"/>
                    </a:cubicBezTo>
                    <a:cubicBezTo>
                      <a:pt x="15684" y="8243"/>
                      <a:pt x="16559" y="8330"/>
                      <a:pt x="17458" y="8330"/>
                    </a:cubicBezTo>
                    <a:cubicBezTo>
                      <a:pt x="21086" y="8330"/>
                      <a:pt x="25115" y="6904"/>
                      <a:pt x="23288" y="4834"/>
                    </a:cubicBezTo>
                    <a:cubicBezTo>
                      <a:pt x="21009" y="2250"/>
                      <a:pt x="25568" y="1612"/>
                      <a:pt x="22528" y="305"/>
                    </a:cubicBezTo>
                    <a:cubicBezTo>
                      <a:pt x="22007" y="86"/>
                      <a:pt x="21452" y="0"/>
                      <a:pt x="2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_1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8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rgbClr val="B1E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38"/>
          <p:cNvSpPr txBox="1"/>
          <p:nvPr>
            <p:ph idx="1" type="subTitle"/>
          </p:nvPr>
        </p:nvSpPr>
        <p:spPr>
          <a:xfrm>
            <a:off x="714300" y="1024525"/>
            <a:ext cx="77154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5" name="Google Shape;2405;p3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06" name="Google Shape;2406;p38"/>
          <p:cNvSpPr/>
          <p:nvPr/>
        </p:nvSpPr>
        <p:spPr>
          <a:xfrm>
            <a:off x="660329" y="2787800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38"/>
          <p:cNvSpPr/>
          <p:nvPr/>
        </p:nvSpPr>
        <p:spPr>
          <a:xfrm>
            <a:off x="-950575" y="679792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38"/>
          <p:cNvSpPr/>
          <p:nvPr/>
        </p:nvSpPr>
        <p:spPr>
          <a:xfrm flipH="1">
            <a:off x="785979" y="1589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38"/>
          <p:cNvSpPr/>
          <p:nvPr/>
        </p:nvSpPr>
        <p:spPr>
          <a:xfrm flipH="1">
            <a:off x="249575" y="3980367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38"/>
          <p:cNvSpPr/>
          <p:nvPr/>
        </p:nvSpPr>
        <p:spPr>
          <a:xfrm>
            <a:off x="7079000" y="2232367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38"/>
          <p:cNvSpPr/>
          <p:nvPr/>
        </p:nvSpPr>
        <p:spPr>
          <a:xfrm flipH="1">
            <a:off x="8041025" y="62817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38"/>
          <p:cNvSpPr/>
          <p:nvPr/>
        </p:nvSpPr>
        <p:spPr>
          <a:xfrm flipH="1">
            <a:off x="7079004" y="1095413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38"/>
          <p:cNvSpPr/>
          <p:nvPr/>
        </p:nvSpPr>
        <p:spPr>
          <a:xfrm>
            <a:off x="7365929" y="4508025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6_1_1">
    <p:bg>
      <p:bgPr>
        <a:solidFill>
          <a:schemeClr val="lt2"/>
        </a:solidFill>
      </p:bgPr>
    </p:bg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39"/>
          <p:cNvSpPr txBox="1"/>
          <p:nvPr>
            <p:ph idx="1" type="subTitle"/>
          </p:nvPr>
        </p:nvSpPr>
        <p:spPr>
          <a:xfrm>
            <a:off x="714300" y="1028700"/>
            <a:ext cx="77154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6" name="Google Shape;2416;p3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17" name="Google Shape;2417;p39"/>
          <p:cNvSpPr/>
          <p:nvPr/>
        </p:nvSpPr>
        <p:spPr>
          <a:xfrm>
            <a:off x="6975178" y="255910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39"/>
          <p:cNvSpPr/>
          <p:nvPr/>
        </p:nvSpPr>
        <p:spPr>
          <a:xfrm>
            <a:off x="638101" y="272778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39"/>
          <p:cNvSpPr/>
          <p:nvPr/>
        </p:nvSpPr>
        <p:spPr>
          <a:xfrm flipH="1">
            <a:off x="6444790" y="3831020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39"/>
          <p:cNvSpPr/>
          <p:nvPr/>
        </p:nvSpPr>
        <p:spPr>
          <a:xfrm flipH="1">
            <a:off x="7668076" y="4175228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39"/>
          <p:cNvSpPr/>
          <p:nvPr/>
        </p:nvSpPr>
        <p:spPr>
          <a:xfrm>
            <a:off x="-508985" y="86470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39"/>
          <p:cNvGrpSpPr/>
          <p:nvPr/>
        </p:nvGrpSpPr>
        <p:grpSpPr>
          <a:xfrm>
            <a:off x="5057700" y="377491"/>
            <a:ext cx="3880251" cy="5226109"/>
            <a:chOff x="4881069" y="-13622"/>
            <a:chExt cx="4229156" cy="5696032"/>
          </a:xfrm>
        </p:grpSpPr>
        <p:sp>
          <p:nvSpPr>
            <p:cNvPr id="2423" name="Google Shape;2423;p39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_3_1_1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40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40"/>
          <p:cNvGrpSpPr/>
          <p:nvPr/>
        </p:nvGrpSpPr>
        <p:grpSpPr>
          <a:xfrm>
            <a:off x="6757361" y="2637900"/>
            <a:ext cx="2931814" cy="1966545"/>
            <a:chOff x="6719261" y="2637900"/>
            <a:chExt cx="2931814" cy="1966545"/>
          </a:xfrm>
        </p:grpSpPr>
        <p:sp>
          <p:nvSpPr>
            <p:cNvPr id="2429" name="Google Shape;2429;p40"/>
            <p:cNvSpPr/>
            <p:nvPr/>
          </p:nvSpPr>
          <p:spPr>
            <a:xfrm flipH="1">
              <a:off x="6719261" y="2637900"/>
              <a:ext cx="2424741" cy="1611053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0"/>
            <p:cNvSpPr/>
            <p:nvPr/>
          </p:nvSpPr>
          <p:spPr>
            <a:xfrm flipH="1" rot="812613">
              <a:off x="7650823" y="3205663"/>
              <a:ext cx="1886666" cy="1194465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40"/>
          <p:cNvSpPr/>
          <p:nvPr/>
        </p:nvSpPr>
        <p:spPr>
          <a:xfrm flipH="1">
            <a:off x="-42887" y="2665725"/>
            <a:ext cx="1827950" cy="1668950"/>
          </a:xfrm>
          <a:custGeom>
            <a:rect b="b" l="l" r="r" t="t"/>
            <a:pathLst>
              <a:path extrusionOk="0" h="66758" w="73118">
                <a:moveTo>
                  <a:pt x="67209" y="1"/>
                </a:moveTo>
                <a:cubicBezTo>
                  <a:pt x="66624" y="1"/>
                  <a:pt x="66014" y="46"/>
                  <a:pt x="65379" y="141"/>
                </a:cubicBezTo>
                <a:cubicBezTo>
                  <a:pt x="64691" y="244"/>
                  <a:pt x="64038" y="382"/>
                  <a:pt x="63384" y="588"/>
                </a:cubicBezTo>
                <a:cubicBezTo>
                  <a:pt x="62146" y="932"/>
                  <a:pt x="61011" y="1585"/>
                  <a:pt x="60048" y="2445"/>
                </a:cubicBezTo>
                <a:cubicBezTo>
                  <a:pt x="59876" y="2617"/>
                  <a:pt x="59704" y="2789"/>
                  <a:pt x="59532" y="2995"/>
                </a:cubicBezTo>
                <a:cubicBezTo>
                  <a:pt x="57641" y="5162"/>
                  <a:pt x="57297" y="8257"/>
                  <a:pt x="58019" y="11421"/>
                </a:cubicBezTo>
                <a:cubicBezTo>
                  <a:pt x="58122" y="11834"/>
                  <a:pt x="58225" y="12212"/>
                  <a:pt x="58363" y="12659"/>
                </a:cubicBezTo>
                <a:cubicBezTo>
                  <a:pt x="58672" y="13588"/>
                  <a:pt x="59051" y="14517"/>
                  <a:pt x="59532" y="15411"/>
                </a:cubicBezTo>
                <a:cubicBezTo>
                  <a:pt x="58844" y="14551"/>
                  <a:pt x="58053" y="13726"/>
                  <a:pt x="57262" y="13003"/>
                </a:cubicBezTo>
                <a:cubicBezTo>
                  <a:pt x="56850" y="12659"/>
                  <a:pt x="56471" y="12316"/>
                  <a:pt x="56059" y="12006"/>
                </a:cubicBezTo>
                <a:cubicBezTo>
                  <a:pt x="54064" y="10458"/>
                  <a:pt x="51760" y="9358"/>
                  <a:pt x="49318" y="8739"/>
                </a:cubicBezTo>
                <a:cubicBezTo>
                  <a:pt x="48871" y="8636"/>
                  <a:pt x="48493" y="8532"/>
                  <a:pt x="48045" y="8464"/>
                </a:cubicBezTo>
                <a:cubicBezTo>
                  <a:pt x="47426" y="8360"/>
                  <a:pt x="46773" y="8257"/>
                  <a:pt x="46119" y="8223"/>
                </a:cubicBezTo>
                <a:cubicBezTo>
                  <a:pt x="45569" y="8188"/>
                  <a:pt x="45019" y="8188"/>
                  <a:pt x="44469" y="8188"/>
                </a:cubicBezTo>
                <a:lnTo>
                  <a:pt x="44400" y="8188"/>
                </a:lnTo>
                <a:cubicBezTo>
                  <a:pt x="40720" y="8257"/>
                  <a:pt x="37143" y="9358"/>
                  <a:pt x="34048" y="11353"/>
                </a:cubicBezTo>
                <a:cubicBezTo>
                  <a:pt x="33738" y="11559"/>
                  <a:pt x="33429" y="11765"/>
                  <a:pt x="33154" y="11972"/>
                </a:cubicBezTo>
                <a:lnTo>
                  <a:pt x="33085" y="12006"/>
                </a:lnTo>
                <a:cubicBezTo>
                  <a:pt x="27789" y="15995"/>
                  <a:pt x="26516" y="22599"/>
                  <a:pt x="28442" y="28514"/>
                </a:cubicBezTo>
                <a:cubicBezTo>
                  <a:pt x="28820" y="29615"/>
                  <a:pt x="29267" y="30646"/>
                  <a:pt x="29818" y="31644"/>
                </a:cubicBezTo>
                <a:cubicBezTo>
                  <a:pt x="30058" y="32091"/>
                  <a:pt x="30368" y="32572"/>
                  <a:pt x="30643" y="32985"/>
                </a:cubicBezTo>
                <a:cubicBezTo>
                  <a:pt x="30496" y="32922"/>
                  <a:pt x="28126" y="31728"/>
                  <a:pt x="25866" y="31728"/>
                </a:cubicBezTo>
                <a:cubicBezTo>
                  <a:pt x="24428" y="31728"/>
                  <a:pt x="23035" y="32212"/>
                  <a:pt x="22286" y="33776"/>
                </a:cubicBezTo>
                <a:cubicBezTo>
                  <a:pt x="20326" y="37766"/>
                  <a:pt x="25759" y="40998"/>
                  <a:pt x="25966" y="41102"/>
                </a:cubicBezTo>
                <a:cubicBezTo>
                  <a:pt x="25278" y="40895"/>
                  <a:pt x="24590" y="40723"/>
                  <a:pt x="23902" y="40620"/>
                </a:cubicBezTo>
                <a:cubicBezTo>
                  <a:pt x="22636" y="40378"/>
                  <a:pt x="21349" y="40257"/>
                  <a:pt x="20063" y="40257"/>
                </a:cubicBezTo>
                <a:cubicBezTo>
                  <a:pt x="18976" y="40257"/>
                  <a:pt x="17889" y="40343"/>
                  <a:pt x="16818" y="40517"/>
                </a:cubicBezTo>
                <a:cubicBezTo>
                  <a:pt x="13516" y="41033"/>
                  <a:pt x="10421" y="42374"/>
                  <a:pt x="7738" y="44369"/>
                </a:cubicBezTo>
                <a:cubicBezTo>
                  <a:pt x="7463" y="44575"/>
                  <a:pt x="7222" y="44781"/>
                  <a:pt x="6982" y="44988"/>
                </a:cubicBezTo>
                <a:cubicBezTo>
                  <a:pt x="6053" y="45779"/>
                  <a:pt x="5193" y="46639"/>
                  <a:pt x="4437" y="47567"/>
                </a:cubicBezTo>
                <a:cubicBezTo>
                  <a:pt x="3267" y="48977"/>
                  <a:pt x="2339" y="50525"/>
                  <a:pt x="1651" y="52210"/>
                </a:cubicBezTo>
                <a:cubicBezTo>
                  <a:pt x="1238" y="53139"/>
                  <a:pt x="894" y="54136"/>
                  <a:pt x="653" y="55133"/>
                </a:cubicBezTo>
                <a:cubicBezTo>
                  <a:pt x="34" y="57678"/>
                  <a:pt x="0" y="60361"/>
                  <a:pt x="516" y="62940"/>
                </a:cubicBezTo>
                <a:lnTo>
                  <a:pt x="8529" y="63388"/>
                </a:lnTo>
                <a:lnTo>
                  <a:pt x="15958" y="63766"/>
                </a:lnTo>
                <a:lnTo>
                  <a:pt x="30746" y="64557"/>
                </a:lnTo>
                <a:lnTo>
                  <a:pt x="32707" y="64626"/>
                </a:lnTo>
                <a:lnTo>
                  <a:pt x="34529" y="64729"/>
                </a:lnTo>
                <a:lnTo>
                  <a:pt x="36868" y="64866"/>
                </a:lnTo>
                <a:lnTo>
                  <a:pt x="73117" y="66758"/>
                </a:lnTo>
                <a:lnTo>
                  <a:pt x="73117" y="2032"/>
                </a:lnTo>
                <a:cubicBezTo>
                  <a:pt x="71570" y="761"/>
                  <a:pt x="69600" y="1"/>
                  <a:pt x="672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40"/>
          <p:cNvSpPr/>
          <p:nvPr/>
        </p:nvSpPr>
        <p:spPr>
          <a:xfrm>
            <a:off x="-91112" y="3116732"/>
            <a:ext cx="2076791" cy="1379867"/>
          </a:xfrm>
          <a:custGeom>
            <a:rect b="b" l="l" r="r" t="t"/>
            <a:pathLst>
              <a:path extrusionOk="0" h="76299" w="114835">
                <a:moveTo>
                  <a:pt x="35080" y="1"/>
                </a:moveTo>
                <a:cubicBezTo>
                  <a:pt x="34461" y="1"/>
                  <a:pt x="33842" y="46"/>
                  <a:pt x="33223" y="138"/>
                </a:cubicBezTo>
                <a:cubicBezTo>
                  <a:pt x="32535" y="207"/>
                  <a:pt x="31881" y="379"/>
                  <a:pt x="31228" y="551"/>
                </a:cubicBezTo>
                <a:cubicBezTo>
                  <a:pt x="24659" y="2614"/>
                  <a:pt x="24281" y="9493"/>
                  <a:pt x="27342" y="15408"/>
                </a:cubicBezTo>
                <a:cubicBezTo>
                  <a:pt x="26207" y="13964"/>
                  <a:pt x="24865" y="12657"/>
                  <a:pt x="23352" y="11591"/>
                </a:cubicBezTo>
                <a:cubicBezTo>
                  <a:pt x="20498" y="9562"/>
                  <a:pt x="17093" y="8358"/>
                  <a:pt x="13585" y="8186"/>
                </a:cubicBezTo>
                <a:cubicBezTo>
                  <a:pt x="13138" y="8151"/>
                  <a:pt x="12691" y="8151"/>
                  <a:pt x="12244" y="8151"/>
                </a:cubicBezTo>
                <a:cubicBezTo>
                  <a:pt x="8564" y="8255"/>
                  <a:pt x="4987" y="9321"/>
                  <a:pt x="1892" y="11315"/>
                </a:cubicBezTo>
                <a:cubicBezTo>
                  <a:pt x="1548" y="11522"/>
                  <a:pt x="1273" y="11728"/>
                  <a:pt x="963" y="11969"/>
                </a:cubicBezTo>
                <a:cubicBezTo>
                  <a:pt x="929" y="11969"/>
                  <a:pt x="929" y="12003"/>
                  <a:pt x="894" y="12038"/>
                </a:cubicBezTo>
                <a:cubicBezTo>
                  <a:pt x="585" y="12244"/>
                  <a:pt x="275" y="12485"/>
                  <a:pt x="0" y="12760"/>
                </a:cubicBezTo>
                <a:lnTo>
                  <a:pt x="0" y="64589"/>
                </a:lnTo>
                <a:lnTo>
                  <a:pt x="28236" y="66033"/>
                </a:lnTo>
                <a:lnTo>
                  <a:pt x="28924" y="66067"/>
                </a:lnTo>
                <a:lnTo>
                  <a:pt x="30196" y="66136"/>
                </a:lnTo>
                <a:lnTo>
                  <a:pt x="31262" y="66205"/>
                </a:lnTo>
                <a:lnTo>
                  <a:pt x="33670" y="66343"/>
                </a:lnTo>
                <a:lnTo>
                  <a:pt x="54752" y="67409"/>
                </a:lnTo>
                <a:lnTo>
                  <a:pt x="57090" y="67546"/>
                </a:lnTo>
                <a:lnTo>
                  <a:pt x="58913" y="67649"/>
                </a:lnTo>
                <a:lnTo>
                  <a:pt x="60530" y="67718"/>
                </a:lnTo>
                <a:cubicBezTo>
                  <a:pt x="60598" y="67890"/>
                  <a:pt x="60667" y="68028"/>
                  <a:pt x="60770" y="68165"/>
                </a:cubicBezTo>
                <a:lnTo>
                  <a:pt x="60805" y="68165"/>
                </a:lnTo>
                <a:cubicBezTo>
                  <a:pt x="61114" y="68062"/>
                  <a:pt x="61424" y="67925"/>
                  <a:pt x="61733" y="67821"/>
                </a:cubicBezTo>
                <a:lnTo>
                  <a:pt x="75800" y="68544"/>
                </a:lnTo>
                <a:lnTo>
                  <a:pt x="76419" y="68578"/>
                </a:lnTo>
                <a:lnTo>
                  <a:pt x="77588" y="68612"/>
                </a:lnTo>
                <a:lnTo>
                  <a:pt x="77760" y="69507"/>
                </a:lnTo>
                <a:lnTo>
                  <a:pt x="78138" y="71364"/>
                </a:lnTo>
                <a:lnTo>
                  <a:pt x="78138" y="71467"/>
                </a:lnTo>
                <a:lnTo>
                  <a:pt x="78585" y="73530"/>
                </a:lnTo>
                <a:lnTo>
                  <a:pt x="78620" y="73737"/>
                </a:lnTo>
                <a:lnTo>
                  <a:pt x="78895" y="75113"/>
                </a:lnTo>
                <a:lnTo>
                  <a:pt x="79067" y="76007"/>
                </a:lnTo>
                <a:lnTo>
                  <a:pt x="79101" y="76110"/>
                </a:lnTo>
                <a:lnTo>
                  <a:pt x="79686" y="76144"/>
                </a:lnTo>
                <a:lnTo>
                  <a:pt x="79720" y="76144"/>
                </a:lnTo>
                <a:cubicBezTo>
                  <a:pt x="80511" y="76213"/>
                  <a:pt x="81956" y="76247"/>
                  <a:pt x="83847" y="76282"/>
                </a:cubicBezTo>
                <a:cubicBezTo>
                  <a:pt x="84498" y="76291"/>
                  <a:pt x="85203" y="76298"/>
                  <a:pt x="85952" y="76298"/>
                </a:cubicBezTo>
                <a:cubicBezTo>
                  <a:pt x="87934" y="76298"/>
                  <a:pt x="90221" y="76250"/>
                  <a:pt x="92617" y="76075"/>
                </a:cubicBezTo>
                <a:cubicBezTo>
                  <a:pt x="94131" y="75972"/>
                  <a:pt x="95678" y="75835"/>
                  <a:pt x="97226" y="75663"/>
                </a:cubicBezTo>
                <a:cubicBezTo>
                  <a:pt x="97914" y="75594"/>
                  <a:pt x="98601" y="75491"/>
                  <a:pt x="99289" y="75388"/>
                </a:cubicBezTo>
                <a:cubicBezTo>
                  <a:pt x="99874" y="75284"/>
                  <a:pt x="100493" y="75181"/>
                  <a:pt x="101078" y="75078"/>
                </a:cubicBezTo>
                <a:lnTo>
                  <a:pt x="101146" y="75078"/>
                </a:lnTo>
                <a:cubicBezTo>
                  <a:pt x="101972" y="74941"/>
                  <a:pt x="102797" y="74769"/>
                  <a:pt x="103588" y="74562"/>
                </a:cubicBezTo>
                <a:cubicBezTo>
                  <a:pt x="105273" y="74184"/>
                  <a:pt x="106924" y="73634"/>
                  <a:pt x="108541" y="72946"/>
                </a:cubicBezTo>
                <a:lnTo>
                  <a:pt x="108816" y="72843"/>
                </a:lnTo>
                <a:lnTo>
                  <a:pt x="109194" y="72636"/>
                </a:lnTo>
                <a:lnTo>
                  <a:pt x="109263" y="72602"/>
                </a:lnTo>
                <a:cubicBezTo>
                  <a:pt x="109366" y="72568"/>
                  <a:pt x="109469" y="72533"/>
                  <a:pt x="109538" y="72464"/>
                </a:cubicBezTo>
                <a:lnTo>
                  <a:pt x="109848" y="72327"/>
                </a:lnTo>
                <a:lnTo>
                  <a:pt x="109951" y="72258"/>
                </a:lnTo>
                <a:cubicBezTo>
                  <a:pt x="110191" y="72155"/>
                  <a:pt x="110363" y="72017"/>
                  <a:pt x="110639" y="71880"/>
                </a:cubicBezTo>
                <a:cubicBezTo>
                  <a:pt x="110914" y="71708"/>
                  <a:pt x="111154" y="71536"/>
                  <a:pt x="111395" y="71364"/>
                </a:cubicBezTo>
                <a:lnTo>
                  <a:pt x="111430" y="71329"/>
                </a:lnTo>
                <a:cubicBezTo>
                  <a:pt x="111670" y="71157"/>
                  <a:pt x="111911" y="70985"/>
                  <a:pt x="112117" y="70814"/>
                </a:cubicBezTo>
                <a:cubicBezTo>
                  <a:pt x="112427" y="70538"/>
                  <a:pt x="112702" y="70263"/>
                  <a:pt x="112977" y="69988"/>
                </a:cubicBezTo>
                <a:cubicBezTo>
                  <a:pt x="113734" y="69163"/>
                  <a:pt x="114284" y="68165"/>
                  <a:pt x="114594" y="67099"/>
                </a:cubicBezTo>
                <a:cubicBezTo>
                  <a:pt x="114731" y="66652"/>
                  <a:pt x="114800" y="66205"/>
                  <a:pt x="114834" y="65724"/>
                </a:cubicBezTo>
                <a:cubicBezTo>
                  <a:pt x="114834" y="65276"/>
                  <a:pt x="114800" y="64795"/>
                  <a:pt x="114731" y="64348"/>
                </a:cubicBezTo>
                <a:cubicBezTo>
                  <a:pt x="114662" y="63798"/>
                  <a:pt x="114525" y="63247"/>
                  <a:pt x="114353" y="62697"/>
                </a:cubicBezTo>
                <a:cubicBezTo>
                  <a:pt x="114112" y="61872"/>
                  <a:pt x="113768" y="61081"/>
                  <a:pt x="113356" y="60290"/>
                </a:cubicBezTo>
                <a:cubicBezTo>
                  <a:pt x="112771" y="59155"/>
                  <a:pt x="112049" y="58054"/>
                  <a:pt x="111258" y="56988"/>
                </a:cubicBezTo>
                <a:cubicBezTo>
                  <a:pt x="110639" y="56163"/>
                  <a:pt x="110020" y="55372"/>
                  <a:pt x="109366" y="54649"/>
                </a:cubicBezTo>
                <a:cubicBezTo>
                  <a:pt x="108472" y="53583"/>
                  <a:pt x="107475" y="52586"/>
                  <a:pt x="106408" y="51657"/>
                </a:cubicBezTo>
                <a:cubicBezTo>
                  <a:pt x="105377" y="50729"/>
                  <a:pt x="104276" y="49869"/>
                  <a:pt x="103072" y="49147"/>
                </a:cubicBezTo>
                <a:cubicBezTo>
                  <a:pt x="101972" y="48424"/>
                  <a:pt x="100768" y="47840"/>
                  <a:pt x="99564" y="47358"/>
                </a:cubicBezTo>
                <a:cubicBezTo>
                  <a:pt x="99186" y="47186"/>
                  <a:pt x="98808" y="47049"/>
                  <a:pt x="98429" y="46946"/>
                </a:cubicBezTo>
                <a:cubicBezTo>
                  <a:pt x="97948" y="46774"/>
                  <a:pt x="97467" y="46636"/>
                  <a:pt x="96985" y="46533"/>
                </a:cubicBezTo>
                <a:cubicBezTo>
                  <a:pt x="96882" y="46498"/>
                  <a:pt x="96779" y="46464"/>
                  <a:pt x="96676" y="46430"/>
                </a:cubicBezTo>
                <a:cubicBezTo>
                  <a:pt x="95275" y="46145"/>
                  <a:pt x="93857" y="45991"/>
                  <a:pt x="92446" y="45991"/>
                </a:cubicBezTo>
                <a:cubicBezTo>
                  <a:pt x="91813" y="45991"/>
                  <a:pt x="91182" y="46022"/>
                  <a:pt x="90554" y="46086"/>
                </a:cubicBezTo>
                <a:cubicBezTo>
                  <a:pt x="90485" y="45364"/>
                  <a:pt x="90451" y="44676"/>
                  <a:pt x="90347" y="44022"/>
                </a:cubicBezTo>
                <a:cubicBezTo>
                  <a:pt x="90347" y="43816"/>
                  <a:pt x="90313" y="43610"/>
                  <a:pt x="90279" y="43403"/>
                </a:cubicBezTo>
                <a:cubicBezTo>
                  <a:pt x="90244" y="43334"/>
                  <a:pt x="90244" y="43231"/>
                  <a:pt x="90244" y="43162"/>
                </a:cubicBezTo>
                <a:cubicBezTo>
                  <a:pt x="90175" y="42750"/>
                  <a:pt x="90107" y="42406"/>
                  <a:pt x="90038" y="41959"/>
                </a:cubicBezTo>
                <a:cubicBezTo>
                  <a:pt x="89935" y="41477"/>
                  <a:pt x="89832" y="41065"/>
                  <a:pt x="89728" y="40617"/>
                </a:cubicBezTo>
                <a:lnTo>
                  <a:pt x="89728" y="40583"/>
                </a:lnTo>
                <a:cubicBezTo>
                  <a:pt x="89350" y="38932"/>
                  <a:pt x="88731" y="37350"/>
                  <a:pt x="87940" y="35837"/>
                </a:cubicBezTo>
                <a:cubicBezTo>
                  <a:pt x="87802" y="35596"/>
                  <a:pt x="87665" y="35355"/>
                  <a:pt x="87527" y="35115"/>
                </a:cubicBezTo>
                <a:cubicBezTo>
                  <a:pt x="87149" y="34392"/>
                  <a:pt x="86702" y="33739"/>
                  <a:pt x="86220" y="33086"/>
                </a:cubicBezTo>
                <a:cubicBezTo>
                  <a:pt x="85980" y="32742"/>
                  <a:pt x="85739" y="32432"/>
                  <a:pt x="85464" y="32157"/>
                </a:cubicBezTo>
                <a:lnTo>
                  <a:pt x="85395" y="32054"/>
                </a:lnTo>
                <a:cubicBezTo>
                  <a:pt x="85257" y="31882"/>
                  <a:pt x="85120" y="31710"/>
                  <a:pt x="84982" y="31538"/>
                </a:cubicBezTo>
                <a:cubicBezTo>
                  <a:pt x="84260" y="30781"/>
                  <a:pt x="83538" y="30059"/>
                  <a:pt x="82712" y="29406"/>
                </a:cubicBezTo>
                <a:cubicBezTo>
                  <a:pt x="82197" y="28959"/>
                  <a:pt x="81646" y="28511"/>
                  <a:pt x="81062" y="28099"/>
                </a:cubicBezTo>
                <a:cubicBezTo>
                  <a:pt x="80236" y="27548"/>
                  <a:pt x="79376" y="27033"/>
                  <a:pt x="78517" y="26551"/>
                </a:cubicBezTo>
                <a:cubicBezTo>
                  <a:pt x="76625" y="25519"/>
                  <a:pt x="74630" y="24728"/>
                  <a:pt x="72601" y="24109"/>
                </a:cubicBezTo>
                <a:cubicBezTo>
                  <a:pt x="72429" y="24075"/>
                  <a:pt x="72257" y="24006"/>
                  <a:pt x="72085" y="23972"/>
                </a:cubicBezTo>
                <a:cubicBezTo>
                  <a:pt x="71157" y="23731"/>
                  <a:pt x="70194" y="23490"/>
                  <a:pt x="69265" y="23318"/>
                </a:cubicBezTo>
                <a:cubicBezTo>
                  <a:pt x="68887" y="23249"/>
                  <a:pt x="68474" y="23181"/>
                  <a:pt x="68096" y="23112"/>
                </a:cubicBezTo>
                <a:cubicBezTo>
                  <a:pt x="66755" y="22906"/>
                  <a:pt x="65448" y="22768"/>
                  <a:pt x="64106" y="22734"/>
                </a:cubicBezTo>
                <a:cubicBezTo>
                  <a:pt x="63728" y="22699"/>
                  <a:pt x="63315" y="22699"/>
                  <a:pt x="62937" y="22699"/>
                </a:cubicBezTo>
                <a:lnTo>
                  <a:pt x="61011" y="22699"/>
                </a:lnTo>
                <a:cubicBezTo>
                  <a:pt x="61114" y="22596"/>
                  <a:pt x="61252" y="22458"/>
                  <a:pt x="61355" y="22355"/>
                </a:cubicBezTo>
                <a:cubicBezTo>
                  <a:pt x="62215" y="21496"/>
                  <a:pt x="63006" y="20601"/>
                  <a:pt x="63762" y="19673"/>
                </a:cubicBezTo>
                <a:cubicBezTo>
                  <a:pt x="64244" y="19019"/>
                  <a:pt x="64691" y="18366"/>
                  <a:pt x="65138" y="17712"/>
                </a:cubicBezTo>
                <a:cubicBezTo>
                  <a:pt x="65895" y="16474"/>
                  <a:pt x="66548" y="15167"/>
                  <a:pt x="66995" y="13792"/>
                </a:cubicBezTo>
                <a:cubicBezTo>
                  <a:pt x="67064" y="13689"/>
                  <a:pt x="67099" y="13551"/>
                  <a:pt x="67133" y="13413"/>
                </a:cubicBezTo>
                <a:cubicBezTo>
                  <a:pt x="67614" y="11900"/>
                  <a:pt x="67718" y="10318"/>
                  <a:pt x="67408" y="8805"/>
                </a:cubicBezTo>
                <a:cubicBezTo>
                  <a:pt x="67374" y="8530"/>
                  <a:pt x="67305" y="8289"/>
                  <a:pt x="67202" y="8014"/>
                </a:cubicBezTo>
                <a:cubicBezTo>
                  <a:pt x="67064" y="7636"/>
                  <a:pt x="66892" y="7257"/>
                  <a:pt x="66651" y="6913"/>
                </a:cubicBezTo>
                <a:cubicBezTo>
                  <a:pt x="66239" y="6191"/>
                  <a:pt x="65723" y="5572"/>
                  <a:pt x="65104" y="5056"/>
                </a:cubicBezTo>
                <a:cubicBezTo>
                  <a:pt x="64485" y="4540"/>
                  <a:pt x="63797" y="4093"/>
                  <a:pt x="63075" y="3749"/>
                </a:cubicBezTo>
                <a:cubicBezTo>
                  <a:pt x="61940" y="3165"/>
                  <a:pt x="60667" y="2855"/>
                  <a:pt x="59395" y="2855"/>
                </a:cubicBezTo>
                <a:cubicBezTo>
                  <a:pt x="58707" y="2855"/>
                  <a:pt x="58019" y="2924"/>
                  <a:pt x="57366" y="3061"/>
                </a:cubicBezTo>
                <a:cubicBezTo>
                  <a:pt x="56987" y="3165"/>
                  <a:pt x="56609" y="3268"/>
                  <a:pt x="56231" y="3405"/>
                </a:cubicBezTo>
                <a:cubicBezTo>
                  <a:pt x="56024" y="3474"/>
                  <a:pt x="55818" y="3543"/>
                  <a:pt x="55612" y="3646"/>
                </a:cubicBezTo>
                <a:cubicBezTo>
                  <a:pt x="51347" y="5366"/>
                  <a:pt x="47495" y="9699"/>
                  <a:pt x="45157" y="13345"/>
                </a:cubicBezTo>
                <a:cubicBezTo>
                  <a:pt x="45466" y="6810"/>
                  <a:pt x="42405" y="620"/>
                  <a:pt x="36008" y="35"/>
                </a:cubicBezTo>
                <a:cubicBezTo>
                  <a:pt x="35699" y="12"/>
                  <a:pt x="35389" y="1"/>
                  <a:pt x="350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4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2434" name="Google Shape;2434;p40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2435" name="Google Shape;2435;p40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0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0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0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40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2442" name="Google Shape;2442;p40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0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0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0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0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0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0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0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0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0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0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0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0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0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0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0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0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0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0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0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0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0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0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0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0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0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8" name="Google Shape;2468;p40"/>
          <p:cNvSpPr/>
          <p:nvPr/>
        </p:nvSpPr>
        <p:spPr>
          <a:xfrm>
            <a:off x="7799863" y="212428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40"/>
          <p:cNvSpPr/>
          <p:nvPr/>
        </p:nvSpPr>
        <p:spPr>
          <a:xfrm flipH="1">
            <a:off x="-562734" y="766077"/>
            <a:ext cx="1563951" cy="467978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3_1_1_1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4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72" name="Google Shape;2472;p41"/>
          <p:cNvSpPr/>
          <p:nvPr/>
        </p:nvSpPr>
        <p:spPr>
          <a:xfrm>
            <a:off x="1155629" y="18263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41"/>
          <p:cNvSpPr/>
          <p:nvPr/>
        </p:nvSpPr>
        <p:spPr>
          <a:xfrm>
            <a:off x="-1207750" y="143454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41"/>
          <p:cNvSpPr/>
          <p:nvPr/>
        </p:nvSpPr>
        <p:spPr>
          <a:xfrm>
            <a:off x="7209129" y="460273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41"/>
          <p:cNvSpPr/>
          <p:nvPr/>
        </p:nvSpPr>
        <p:spPr>
          <a:xfrm flipH="1">
            <a:off x="8088650" y="390592"/>
            <a:ext cx="2794555" cy="835859"/>
          </a:xfrm>
          <a:custGeom>
            <a:rect b="b" l="l" r="r" t="t"/>
            <a:pathLst>
              <a:path extrusionOk="0" h="25838" w="86385">
                <a:moveTo>
                  <a:pt x="34712" y="1"/>
                </a:moveTo>
                <a:cubicBezTo>
                  <a:pt x="25016" y="1"/>
                  <a:pt x="21794" y="16931"/>
                  <a:pt x="21794" y="16931"/>
                </a:cubicBezTo>
                <a:cubicBezTo>
                  <a:pt x="21794" y="16931"/>
                  <a:pt x="19306" y="12629"/>
                  <a:pt x="13291" y="12629"/>
                </a:cubicBezTo>
                <a:cubicBezTo>
                  <a:pt x="12430" y="12629"/>
                  <a:pt x="11496" y="12717"/>
                  <a:pt x="10487" y="12919"/>
                </a:cubicBezTo>
                <a:cubicBezTo>
                  <a:pt x="2432" y="14500"/>
                  <a:pt x="0" y="25837"/>
                  <a:pt x="0" y="25837"/>
                </a:cubicBezTo>
                <a:lnTo>
                  <a:pt x="86385" y="25837"/>
                </a:lnTo>
                <a:cubicBezTo>
                  <a:pt x="85911" y="18571"/>
                  <a:pt x="80779" y="17098"/>
                  <a:pt x="76754" y="17098"/>
                </a:cubicBezTo>
                <a:cubicBezTo>
                  <a:pt x="74075" y="17098"/>
                  <a:pt x="71885" y="17751"/>
                  <a:pt x="71886" y="17782"/>
                </a:cubicBezTo>
                <a:lnTo>
                  <a:pt x="71886" y="17782"/>
                </a:lnTo>
                <a:cubicBezTo>
                  <a:pt x="69934" y="13405"/>
                  <a:pt x="65959" y="12530"/>
                  <a:pt x="63091" y="12530"/>
                </a:cubicBezTo>
                <a:cubicBezTo>
                  <a:pt x="61178" y="12530"/>
                  <a:pt x="59758" y="12919"/>
                  <a:pt x="59758" y="12919"/>
                </a:cubicBezTo>
                <a:cubicBezTo>
                  <a:pt x="59007" y="10268"/>
                  <a:pt x="56676" y="9561"/>
                  <a:pt x="54402" y="9561"/>
                </a:cubicBezTo>
                <a:cubicBezTo>
                  <a:pt x="51799" y="9561"/>
                  <a:pt x="49272" y="10487"/>
                  <a:pt x="49272" y="10487"/>
                </a:cubicBezTo>
                <a:cubicBezTo>
                  <a:pt x="47630" y="5654"/>
                  <a:pt x="44408" y="1"/>
                  <a:pt x="34712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41"/>
          <p:cNvSpPr/>
          <p:nvPr/>
        </p:nvSpPr>
        <p:spPr>
          <a:xfrm>
            <a:off x="7542263" y="89162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41"/>
          <p:cNvSpPr/>
          <p:nvPr/>
        </p:nvSpPr>
        <p:spPr>
          <a:xfrm>
            <a:off x="-766596" y="4050288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41"/>
          <p:cNvSpPr/>
          <p:nvPr/>
        </p:nvSpPr>
        <p:spPr>
          <a:xfrm flipH="1">
            <a:off x="289754" y="4594063"/>
            <a:ext cx="1480886" cy="442516"/>
          </a:xfrm>
          <a:custGeom>
            <a:rect b="b" l="l" r="r" t="t"/>
            <a:pathLst>
              <a:path extrusionOk="0" h="13679" w="45777">
                <a:moveTo>
                  <a:pt x="27387" y="0"/>
                </a:moveTo>
                <a:cubicBezTo>
                  <a:pt x="22250" y="0"/>
                  <a:pt x="20548" y="3009"/>
                  <a:pt x="19666" y="5562"/>
                </a:cubicBezTo>
                <a:cubicBezTo>
                  <a:pt x="19666" y="5562"/>
                  <a:pt x="18317" y="5066"/>
                  <a:pt x="16932" y="5066"/>
                </a:cubicBezTo>
                <a:cubicBezTo>
                  <a:pt x="15729" y="5066"/>
                  <a:pt x="14499" y="5440"/>
                  <a:pt x="14104" y="6839"/>
                </a:cubicBezTo>
                <a:cubicBezTo>
                  <a:pt x="14104" y="6839"/>
                  <a:pt x="13357" y="6637"/>
                  <a:pt x="12351" y="6637"/>
                </a:cubicBezTo>
                <a:cubicBezTo>
                  <a:pt x="10829" y="6637"/>
                  <a:pt x="8715" y="7099"/>
                  <a:pt x="7690" y="9423"/>
                </a:cubicBezTo>
                <a:cubicBezTo>
                  <a:pt x="7690" y="9410"/>
                  <a:pt x="6515" y="9060"/>
                  <a:pt x="5082" y="9060"/>
                </a:cubicBezTo>
                <a:cubicBezTo>
                  <a:pt x="2946" y="9060"/>
                  <a:pt x="237" y="9839"/>
                  <a:pt x="0" y="13678"/>
                </a:cubicBezTo>
                <a:lnTo>
                  <a:pt x="45776" y="13678"/>
                </a:lnTo>
                <a:cubicBezTo>
                  <a:pt x="45776" y="13678"/>
                  <a:pt x="44469" y="7690"/>
                  <a:pt x="40214" y="6839"/>
                </a:cubicBezTo>
                <a:cubicBezTo>
                  <a:pt x="39666" y="6726"/>
                  <a:pt x="39161" y="6677"/>
                  <a:pt x="38696" y="6677"/>
                </a:cubicBezTo>
                <a:cubicBezTo>
                  <a:pt x="35521" y="6677"/>
                  <a:pt x="34226" y="8967"/>
                  <a:pt x="34226" y="8967"/>
                </a:cubicBezTo>
                <a:cubicBezTo>
                  <a:pt x="34226" y="8967"/>
                  <a:pt x="32493" y="0"/>
                  <a:pt x="27387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41"/>
          <p:cNvSpPr/>
          <p:nvPr/>
        </p:nvSpPr>
        <p:spPr>
          <a:xfrm>
            <a:off x="8429688" y="4111750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_2"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42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42"/>
          <p:cNvSpPr txBox="1"/>
          <p:nvPr>
            <p:ph type="title"/>
          </p:nvPr>
        </p:nvSpPr>
        <p:spPr>
          <a:xfrm>
            <a:off x="2687700" y="1100625"/>
            <a:ext cx="3768600" cy="1309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83" name="Google Shape;2483;p42"/>
          <p:cNvSpPr txBox="1"/>
          <p:nvPr>
            <p:ph idx="1" type="subTitle"/>
          </p:nvPr>
        </p:nvSpPr>
        <p:spPr>
          <a:xfrm>
            <a:off x="2867850" y="2631375"/>
            <a:ext cx="34083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4" name="Google Shape;2484;p42"/>
          <p:cNvGrpSpPr/>
          <p:nvPr/>
        </p:nvGrpSpPr>
        <p:grpSpPr>
          <a:xfrm>
            <a:off x="7787775" y="296849"/>
            <a:ext cx="2442115" cy="3739436"/>
            <a:chOff x="7787775" y="334949"/>
            <a:chExt cx="2442115" cy="3739436"/>
          </a:xfrm>
        </p:grpSpPr>
        <p:sp>
          <p:nvSpPr>
            <p:cNvPr id="2485" name="Google Shape;2485;p42"/>
            <p:cNvSpPr/>
            <p:nvPr/>
          </p:nvSpPr>
          <p:spPr>
            <a:xfrm>
              <a:off x="7787775" y="3586597"/>
              <a:ext cx="1280588" cy="25361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9595946" y="901019"/>
              <a:ext cx="361302" cy="268109"/>
            </a:xfrm>
            <a:custGeom>
              <a:rect b="b" l="l" r="r" t="t"/>
              <a:pathLst>
                <a:path extrusionOk="0" h="7083" w="9545">
                  <a:moveTo>
                    <a:pt x="790" y="1"/>
                  </a:moveTo>
                  <a:lnTo>
                    <a:pt x="0" y="7083"/>
                  </a:lnTo>
                  <a:lnTo>
                    <a:pt x="9544" y="7083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9854831" y="973509"/>
              <a:ext cx="361302" cy="266974"/>
            </a:xfrm>
            <a:custGeom>
              <a:rect b="b" l="l" r="r" t="t"/>
              <a:pathLst>
                <a:path extrusionOk="0" h="7053" w="9545">
                  <a:moveTo>
                    <a:pt x="790" y="1"/>
                  </a:moveTo>
                  <a:lnTo>
                    <a:pt x="0" y="7052"/>
                  </a:lnTo>
                  <a:lnTo>
                    <a:pt x="9544" y="7052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9209341" y="334949"/>
              <a:ext cx="460249" cy="1147120"/>
            </a:xfrm>
            <a:custGeom>
              <a:rect b="b" l="l" r="r" t="t"/>
              <a:pathLst>
                <a:path extrusionOk="0" h="30305" w="12159">
                  <a:moveTo>
                    <a:pt x="0" y="0"/>
                  </a:moveTo>
                  <a:lnTo>
                    <a:pt x="0" y="30304"/>
                  </a:lnTo>
                  <a:lnTo>
                    <a:pt x="12158" y="30304"/>
                  </a:lnTo>
                  <a:lnTo>
                    <a:pt x="12158" y="20760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2"/>
            <p:cNvSpPr/>
            <p:nvPr/>
          </p:nvSpPr>
          <p:spPr>
            <a:xfrm>
              <a:off x="8734119" y="334949"/>
              <a:ext cx="475238" cy="834156"/>
            </a:xfrm>
            <a:custGeom>
              <a:rect b="b" l="l" r="r" t="t"/>
              <a:pathLst>
                <a:path extrusionOk="0" h="22037" w="12555">
                  <a:moveTo>
                    <a:pt x="12554" y="0"/>
                  </a:moveTo>
                  <a:lnTo>
                    <a:pt x="1" y="7599"/>
                  </a:lnTo>
                  <a:lnTo>
                    <a:pt x="1" y="22037"/>
                  </a:lnTo>
                  <a:lnTo>
                    <a:pt x="12554" y="22037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2"/>
            <p:cNvSpPr/>
            <p:nvPr/>
          </p:nvSpPr>
          <p:spPr>
            <a:xfrm>
              <a:off x="9346260" y="678967"/>
              <a:ext cx="197931" cy="402713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2"/>
            <p:cNvSpPr/>
            <p:nvPr/>
          </p:nvSpPr>
          <p:spPr>
            <a:xfrm>
              <a:off x="8543107" y="1078214"/>
              <a:ext cx="1679856" cy="2115917"/>
            </a:xfrm>
            <a:custGeom>
              <a:rect b="b" l="l" r="r" t="t"/>
              <a:pathLst>
                <a:path extrusionOk="0" h="55899" w="44379">
                  <a:moveTo>
                    <a:pt x="1" y="1"/>
                  </a:moveTo>
                  <a:lnTo>
                    <a:pt x="1" y="55898"/>
                  </a:lnTo>
                  <a:lnTo>
                    <a:pt x="44379" y="55898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2"/>
            <p:cNvSpPr/>
            <p:nvPr/>
          </p:nvSpPr>
          <p:spPr>
            <a:xfrm>
              <a:off x="8547725" y="3182673"/>
              <a:ext cx="1682165" cy="876740"/>
            </a:xfrm>
            <a:custGeom>
              <a:rect b="b" l="l" r="r" t="t"/>
              <a:pathLst>
                <a:path extrusionOk="0" h="23162" w="44440">
                  <a:moveTo>
                    <a:pt x="1" y="0"/>
                  </a:moveTo>
                  <a:lnTo>
                    <a:pt x="1" y="23162"/>
                  </a:lnTo>
                  <a:lnTo>
                    <a:pt x="44439" y="23162"/>
                  </a:lnTo>
                  <a:lnTo>
                    <a:pt x="44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2"/>
            <p:cNvSpPr/>
            <p:nvPr/>
          </p:nvSpPr>
          <p:spPr>
            <a:xfrm>
              <a:off x="8820427" y="1312947"/>
              <a:ext cx="373945" cy="560331"/>
            </a:xfrm>
            <a:custGeom>
              <a:rect b="b" l="l" r="r" t="t"/>
              <a:pathLst>
                <a:path extrusionOk="0" h="14803" w="9879">
                  <a:moveTo>
                    <a:pt x="0" y="0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2"/>
            <p:cNvSpPr/>
            <p:nvPr/>
          </p:nvSpPr>
          <p:spPr>
            <a:xfrm>
              <a:off x="8761753" y="1785820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6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6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49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2"/>
            <p:cNvSpPr/>
            <p:nvPr/>
          </p:nvSpPr>
          <p:spPr>
            <a:xfrm>
              <a:off x="8820427" y="1312947"/>
              <a:ext cx="216327" cy="474065"/>
            </a:xfrm>
            <a:custGeom>
              <a:rect b="b" l="l" r="r" t="t"/>
              <a:pathLst>
                <a:path extrusionOk="0" h="12524" w="5715">
                  <a:moveTo>
                    <a:pt x="0" y="0"/>
                  </a:moveTo>
                  <a:lnTo>
                    <a:pt x="0" y="12523"/>
                  </a:lnTo>
                  <a:lnTo>
                    <a:pt x="1976" y="12523"/>
                  </a:lnTo>
                  <a:lnTo>
                    <a:pt x="395" y="4924"/>
                  </a:lnTo>
                  <a:cubicBezTo>
                    <a:pt x="5715" y="4560"/>
                    <a:pt x="4955" y="0"/>
                    <a:pt x="4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2"/>
            <p:cNvSpPr/>
            <p:nvPr/>
          </p:nvSpPr>
          <p:spPr>
            <a:xfrm>
              <a:off x="8979187" y="131294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685" y="12523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2"/>
            <p:cNvSpPr/>
            <p:nvPr/>
          </p:nvSpPr>
          <p:spPr>
            <a:xfrm>
              <a:off x="877095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2"/>
            <p:cNvSpPr/>
            <p:nvPr/>
          </p:nvSpPr>
          <p:spPr>
            <a:xfrm>
              <a:off x="8821562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2"/>
            <p:cNvSpPr/>
            <p:nvPr/>
          </p:nvSpPr>
          <p:spPr>
            <a:xfrm>
              <a:off x="887221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2"/>
            <p:cNvSpPr/>
            <p:nvPr/>
          </p:nvSpPr>
          <p:spPr>
            <a:xfrm>
              <a:off x="8922822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2"/>
            <p:cNvSpPr/>
            <p:nvPr/>
          </p:nvSpPr>
          <p:spPr>
            <a:xfrm>
              <a:off x="897229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2"/>
            <p:cNvSpPr/>
            <p:nvPr/>
          </p:nvSpPr>
          <p:spPr>
            <a:xfrm>
              <a:off x="902290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2"/>
            <p:cNvSpPr/>
            <p:nvPr/>
          </p:nvSpPr>
          <p:spPr>
            <a:xfrm>
              <a:off x="907355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2"/>
            <p:cNvSpPr/>
            <p:nvPr/>
          </p:nvSpPr>
          <p:spPr>
            <a:xfrm>
              <a:off x="912416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2"/>
            <p:cNvSpPr/>
            <p:nvPr/>
          </p:nvSpPr>
          <p:spPr>
            <a:xfrm>
              <a:off x="9173644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2"/>
            <p:cNvSpPr/>
            <p:nvPr/>
          </p:nvSpPr>
          <p:spPr>
            <a:xfrm>
              <a:off x="9224293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2"/>
            <p:cNvSpPr/>
            <p:nvPr/>
          </p:nvSpPr>
          <p:spPr>
            <a:xfrm>
              <a:off x="8741046" y="1223195"/>
              <a:ext cx="525809" cy="96675"/>
            </a:xfrm>
            <a:custGeom>
              <a:rect b="b" l="l" r="r" t="t"/>
              <a:pathLst>
                <a:path extrusionOk="0" h="2554" w="13891">
                  <a:moveTo>
                    <a:pt x="11307" y="0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2"/>
            <p:cNvSpPr/>
            <p:nvPr/>
          </p:nvSpPr>
          <p:spPr>
            <a:xfrm>
              <a:off x="9583265" y="1312947"/>
              <a:ext cx="373983" cy="560331"/>
            </a:xfrm>
            <a:custGeom>
              <a:rect b="b" l="l" r="r" t="t"/>
              <a:pathLst>
                <a:path extrusionOk="0" h="14803" w="9880">
                  <a:moveTo>
                    <a:pt x="1" y="0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2"/>
            <p:cNvSpPr/>
            <p:nvPr/>
          </p:nvSpPr>
          <p:spPr>
            <a:xfrm>
              <a:off x="9523455" y="1785820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9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9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52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2"/>
            <p:cNvSpPr/>
            <p:nvPr/>
          </p:nvSpPr>
          <p:spPr>
            <a:xfrm>
              <a:off x="9583265" y="131294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1" y="0"/>
                  </a:moveTo>
                  <a:lnTo>
                    <a:pt x="1" y="12523"/>
                  </a:lnTo>
                  <a:lnTo>
                    <a:pt x="1976" y="12523"/>
                  </a:lnTo>
                  <a:lnTo>
                    <a:pt x="365" y="4924"/>
                  </a:lnTo>
                  <a:cubicBezTo>
                    <a:pt x="5685" y="4560"/>
                    <a:pt x="4925" y="0"/>
                    <a:pt x="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2"/>
            <p:cNvSpPr/>
            <p:nvPr/>
          </p:nvSpPr>
          <p:spPr>
            <a:xfrm>
              <a:off x="9740890" y="1312947"/>
              <a:ext cx="216365" cy="474065"/>
            </a:xfrm>
            <a:custGeom>
              <a:rect b="b" l="l" r="r" t="t"/>
              <a:pathLst>
                <a:path extrusionOk="0" h="12524" w="5716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715" y="12523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2"/>
            <p:cNvSpPr/>
            <p:nvPr/>
          </p:nvSpPr>
          <p:spPr>
            <a:xfrm>
              <a:off x="953378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2"/>
            <p:cNvSpPr/>
            <p:nvPr/>
          </p:nvSpPr>
          <p:spPr>
            <a:xfrm>
              <a:off x="958443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2"/>
            <p:cNvSpPr/>
            <p:nvPr/>
          </p:nvSpPr>
          <p:spPr>
            <a:xfrm>
              <a:off x="9633914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2"/>
            <p:cNvSpPr/>
            <p:nvPr/>
          </p:nvSpPr>
          <p:spPr>
            <a:xfrm>
              <a:off x="9684525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2"/>
            <p:cNvSpPr/>
            <p:nvPr/>
          </p:nvSpPr>
          <p:spPr>
            <a:xfrm>
              <a:off x="9735136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2"/>
            <p:cNvSpPr/>
            <p:nvPr/>
          </p:nvSpPr>
          <p:spPr>
            <a:xfrm>
              <a:off x="9785785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2"/>
            <p:cNvSpPr/>
            <p:nvPr/>
          </p:nvSpPr>
          <p:spPr>
            <a:xfrm>
              <a:off x="9835260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2"/>
            <p:cNvSpPr/>
            <p:nvPr/>
          </p:nvSpPr>
          <p:spPr>
            <a:xfrm>
              <a:off x="988587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2"/>
            <p:cNvSpPr/>
            <p:nvPr/>
          </p:nvSpPr>
          <p:spPr>
            <a:xfrm>
              <a:off x="9936520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2"/>
            <p:cNvSpPr/>
            <p:nvPr/>
          </p:nvSpPr>
          <p:spPr>
            <a:xfrm>
              <a:off x="998713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2"/>
            <p:cNvSpPr/>
            <p:nvPr/>
          </p:nvSpPr>
          <p:spPr>
            <a:xfrm>
              <a:off x="8820427" y="2233407"/>
              <a:ext cx="373945" cy="560368"/>
            </a:xfrm>
            <a:custGeom>
              <a:rect b="b" l="l" r="r" t="t"/>
              <a:pathLst>
                <a:path extrusionOk="0" h="14804" w="9879">
                  <a:moveTo>
                    <a:pt x="0" y="1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2"/>
            <p:cNvSpPr/>
            <p:nvPr/>
          </p:nvSpPr>
          <p:spPr>
            <a:xfrm>
              <a:off x="8761753" y="2706318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6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49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2"/>
            <p:cNvSpPr/>
            <p:nvPr/>
          </p:nvSpPr>
          <p:spPr>
            <a:xfrm>
              <a:off x="8820427" y="2233407"/>
              <a:ext cx="216327" cy="474065"/>
            </a:xfrm>
            <a:custGeom>
              <a:rect b="b" l="l" r="r" t="t"/>
              <a:pathLst>
                <a:path extrusionOk="0" h="12524" w="5715">
                  <a:moveTo>
                    <a:pt x="0" y="1"/>
                  </a:moveTo>
                  <a:lnTo>
                    <a:pt x="0" y="12524"/>
                  </a:lnTo>
                  <a:lnTo>
                    <a:pt x="1976" y="12524"/>
                  </a:lnTo>
                  <a:lnTo>
                    <a:pt x="395" y="4925"/>
                  </a:lnTo>
                  <a:cubicBezTo>
                    <a:pt x="5715" y="4560"/>
                    <a:pt x="4955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2"/>
            <p:cNvSpPr/>
            <p:nvPr/>
          </p:nvSpPr>
          <p:spPr>
            <a:xfrm>
              <a:off x="8979187" y="223340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685" y="12524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2"/>
            <p:cNvSpPr/>
            <p:nvPr/>
          </p:nvSpPr>
          <p:spPr>
            <a:xfrm>
              <a:off x="877095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2"/>
            <p:cNvSpPr/>
            <p:nvPr/>
          </p:nvSpPr>
          <p:spPr>
            <a:xfrm>
              <a:off x="8821562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2"/>
            <p:cNvSpPr/>
            <p:nvPr/>
          </p:nvSpPr>
          <p:spPr>
            <a:xfrm>
              <a:off x="887221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2"/>
            <p:cNvSpPr/>
            <p:nvPr/>
          </p:nvSpPr>
          <p:spPr>
            <a:xfrm>
              <a:off x="8922822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2"/>
            <p:cNvSpPr/>
            <p:nvPr/>
          </p:nvSpPr>
          <p:spPr>
            <a:xfrm>
              <a:off x="897229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2"/>
            <p:cNvSpPr/>
            <p:nvPr/>
          </p:nvSpPr>
          <p:spPr>
            <a:xfrm>
              <a:off x="902290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2"/>
            <p:cNvSpPr/>
            <p:nvPr/>
          </p:nvSpPr>
          <p:spPr>
            <a:xfrm>
              <a:off x="907355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2"/>
            <p:cNvSpPr/>
            <p:nvPr/>
          </p:nvSpPr>
          <p:spPr>
            <a:xfrm>
              <a:off x="912416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2"/>
            <p:cNvSpPr/>
            <p:nvPr/>
          </p:nvSpPr>
          <p:spPr>
            <a:xfrm>
              <a:off x="9173644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2"/>
            <p:cNvSpPr/>
            <p:nvPr/>
          </p:nvSpPr>
          <p:spPr>
            <a:xfrm>
              <a:off x="9224293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2"/>
            <p:cNvSpPr/>
            <p:nvPr/>
          </p:nvSpPr>
          <p:spPr>
            <a:xfrm>
              <a:off x="8741046" y="2143655"/>
              <a:ext cx="525809" cy="96713"/>
            </a:xfrm>
            <a:custGeom>
              <a:rect b="b" l="l" r="r" t="t"/>
              <a:pathLst>
                <a:path extrusionOk="0" h="2555" w="13891">
                  <a:moveTo>
                    <a:pt x="11307" y="1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2"/>
            <p:cNvSpPr/>
            <p:nvPr/>
          </p:nvSpPr>
          <p:spPr>
            <a:xfrm>
              <a:off x="9583265" y="2233407"/>
              <a:ext cx="373983" cy="560368"/>
            </a:xfrm>
            <a:custGeom>
              <a:rect b="b" l="l" r="r" t="t"/>
              <a:pathLst>
                <a:path extrusionOk="0" h="14804" w="9880">
                  <a:moveTo>
                    <a:pt x="1" y="1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2"/>
            <p:cNvSpPr/>
            <p:nvPr/>
          </p:nvSpPr>
          <p:spPr>
            <a:xfrm>
              <a:off x="9523455" y="2706318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9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9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52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2"/>
            <p:cNvSpPr/>
            <p:nvPr/>
          </p:nvSpPr>
          <p:spPr>
            <a:xfrm>
              <a:off x="9583265" y="223340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1" y="1"/>
                  </a:moveTo>
                  <a:lnTo>
                    <a:pt x="1" y="12524"/>
                  </a:lnTo>
                  <a:lnTo>
                    <a:pt x="1976" y="12524"/>
                  </a:lnTo>
                  <a:lnTo>
                    <a:pt x="365" y="4925"/>
                  </a:lnTo>
                  <a:cubicBezTo>
                    <a:pt x="5685" y="4560"/>
                    <a:pt x="4925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2"/>
            <p:cNvSpPr/>
            <p:nvPr/>
          </p:nvSpPr>
          <p:spPr>
            <a:xfrm>
              <a:off x="9740890" y="2233407"/>
              <a:ext cx="216365" cy="474065"/>
            </a:xfrm>
            <a:custGeom>
              <a:rect b="b" l="l" r="r" t="t"/>
              <a:pathLst>
                <a:path extrusionOk="0" h="12524" w="5716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715" y="1252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2"/>
            <p:cNvSpPr/>
            <p:nvPr/>
          </p:nvSpPr>
          <p:spPr>
            <a:xfrm>
              <a:off x="953378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958443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9633914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9684525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2"/>
            <p:cNvSpPr/>
            <p:nvPr/>
          </p:nvSpPr>
          <p:spPr>
            <a:xfrm>
              <a:off x="9735136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2"/>
            <p:cNvSpPr/>
            <p:nvPr/>
          </p:nvSpPr>
          <p:spPr>
            <a:xfrm>
              <a:off x="9785785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2"/>
            <p:cNvSpPr/>
            <p:nvPr/>
          </p:nvSpPr>
          <p:spPr>
            <a:xfrm>
              <a:off x="9835260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2"/>
            <p:cNvSpPr/>
            <p:nvPr/>
          </p:nvSpPr>
          <p:spPr>
            <a:xfrm>
              <a:off x="988587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2"/>
            <p:cNvSpPr/>
            <p:nvPr/>
          </p:nvSpPr>
          <p:spPr>
            <a:xfrm>
              <a:off x="9936520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2"/>
            <p:cNvSpPr/>
            <p:nvPr/>
          </p:nvSpPr>
          <p:spPr>
            <a:xfrm>
              <a:off x="998713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2"/>
            <p:cNvSpPr/>
            <p:nvPr/>
          </p:nvSpPr>
          <p:spPr>
            <a:xfrm>
              <a:off x="9503885" y="2143655"/>
              <a:ext cx="524674" cy="96713"/>
            </a:xfrm>
            <a:custGeom>
              <a:rect b="b" l="l" r="r" t="t"/>
              <a:pathLst>
                <a:path extrusionOk="0" h="2555" w="13861">
                  <a:moveTo>
                    <a:pt x="11277" y="1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2"/>
            <p:cNvSpPr/>
            <p:nvPr/>
          </p:nvSpPr>
          <p:spPr>
            <a:xfrm>
              <a:off x="10010147" y="2906528"/>
              <a:ext cx="138086" cy="6101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2"/>
            <p:cNvSpPr/>
            <p:nvPr/>
          </p:nvSpPr>
          <p:spPr>
            <a:xfrm>
              <a:off x="10069994" y="2966337"/>
              <a:ext cx="11507" cy="49511"/>
            </a:xfrm>
            <a:custGeom>
              <a:rect b="b" l="l" r="r" t="t"/>
              <a:pathLst>
                <a:path extrusionOk="0" h="1308" w="304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2"/>
            <p:cNvSpPr/>
            <p:nvPr/>
          </p:nvSpPr>
          <p:spPr>
            <a:xfrm>
              <a:off x="10015901" y="3010059"/>
              <a:ext cx="187559" cy="11545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2"/>
            <p:cNvSpPr/>
            <p:nvPr/>
          </p:nvSpPr>
          <p:spPr>
            <a:xfrm>
              <a:off x="9957227" y="3015813"/>
              <a:ext cx="186424" cy="66772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1"/>
                  </a:lnTo>
                  <a:lnTo>
                    <a:pt x="0" y="1521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2"/>
            <p:cNvSpPr/>
            <p:nvPr/>
          </p:nvSpPr>
          <p:spPr>
            <a:xfrm>
              <a:off x="10075748" y="3121690"/>
              <a:ext cx="147284" cy="11545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2"/>
            <p:cNvSpPr/>
            <p:nvPr/>
          </p:nvSpPr>
          <p:spPr>
            <a:xfrm>
              <a:off x="8600645" y="1870992"/>
              <a:ext cx="138124" cy="61018"/>
            </a:xfrm>
            <a:custGeom>
              <a:rect b="b" l="l" r="r" t="t"/>
              <a:pathLst>
                <a:path extrusionOk="0" h="1612" w="3649">
                  <a:moveTo>
                    <a:pt x="3344" y="0"/>
                  </a:moveTo>
                  <a:lnTo>
                    <a:pt x="3344" y="1307"/>
                  </a:lnTo>
                  <a:lnTo>
                    <a:pt x="1" y="1307"/>
                  </a:lnTo>
                  <a:lnTo>
                    <a:pt x="1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2"/>
            <p:cNvSpPr/>
            <p:nvPr/>
          </p:nvSpPr>
          <p:spPr>
            <a:xfrm>
              <a:off x="8660493" y="1930801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2"/>
            <p:cNvSpPr/>
            <p:nvPr/>
          </p:nvSpPr>
          <p:spPr>
            <a:xfrm>
              <a:off x="8606399" y="1974523"/>
              <a:ext cx="187597" cy="11545"/>
            </a:xfrm>
            <a:custGeom>
              <a:rect b="b" l="l" r="r" t="t"/>
              <a:pathLst>
                <a:path extrusionOk="0" h="305" w="4956">
                  <a:moveTo>
                    <a:pt x="1" y="1"/>
                  </a:moveTo>
                  <a:lnTo>
                    <a:pt x="1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2"/>
            <p:cNvSpPr/>
            <p:nvPr/>
          </p:nvSpPr>
          <p:spPr>
            <a:xfrm>
              <a:off x="8547725" y="1979141"/>
              <a:ext cx="186424" cy="67907"/>
            </a:xfrm>
            <a:custGeom>
              <a:rect b="b" l="l" r="r" t="t"/>
              <a:pathLst>
                <a:path extrusionOk="0" h="1794" w="4925">
                  <a:moveTo>
                    <a:pt x="4651" y="0"/>
                  </a:moveTo>
                  <a:lnTo>
                    <a:pt x="4651" y="1520"/>
                  </a:lnTo>
                  <a:lnTo>
                    <a:pt x="1" y="1520"/>
                  </a:lnTo>
                  <a:lnTo>
                    <a:pt x="1" y="1794"/>
                  </a:lnTo>
                  <a:lnTo>
                    <a:pt x="4925" y="1794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2"/>
            <p:cNvSpPr/>
            <p:nvPr/>
          </p:nvSpPr>
          <p:spPr>
            <a:xfrm>
              <a:off x="8666246" y="2086154"/>
              <a:ext cx="147284" cy="11545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2"/>
            <p:cNvSpPr/>
            <p:nvPr/>
          </p:nvSpPr>
          <p:spPr>
            <a:xfrm>
              <a:off x="9995194" y="1079387"/>
              <a:ext cx="138086" cy="62154"/>
            </a:xfrm>
            <a:custGeom>
              <a:rect b="b" l="l" r="r" t="t"/>
              <a:pathLst>
                <a:path extrusionOk="0" h="1642" w="3648">
                  <a:moveTo>
                    <a:pt x="3344" y="0"/>
                  </a:moveTo>
                  <a:lnTo>
                    <a:pt x="3344" y="1337"/>
                  </a:lnTo>
                  <a:lnTo>
                    <a:pt x="0" y="1337"/>
                  </a:lnTo>
                  <a:lnTo>
                    <a:pt x="0" y="1641"/>
                  </a:lnTo>
                  <a:lnTo>
                    <a:pt x="3648" y="164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2"/>
            <p:cNvSpPr/>
            <p:nvPr/>
          </p:nvSpPr>
          <p:spPr>
            <a:xfrm>
              <a:off x="10056178" y="1140332"/>
              <a:ext cx="11545" cy="48375"/>
            </a:xfrm>
            <a:custGeom>
              <a:rect b="b" l="l" r="r" t="t"/>
              <a:pathLst>
                <a:path extrusionOk="0" h="1278" w="305">
                  <a:moveTo>
                    <a:pt x="0" y="1"/>
                  </a:moveTo>
                  <a:lnTo>
                    <a:pt x="0" y="1278"/>
                  </a:lnTo>
                  <a:lnTo>
                    <a:pt x="304" y="127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2"/>
            <p:cNvSpPr/>
            <p:nvPr/>
          </p:nvSpPr>
          <p:spPr>
            <a:xfrm>
              <a:off x="10000948" y="1182918"/>
              <a:ext cx="188733" cy="11545"/>
            </a:xfrm>
            <a:custGeom>
              <a:rect b="b" l="l" r="r" t="t"/>
              <a:pathLst>
                <a:path extrusionOk="0" h="305" w="4986">
                  <a:moveTo>
                    <a:pt x="0" y="1"/>
                  </a:moveTo>
                  <a:lnTo>
                    <a:pt x="0" y="305"/>
                  </a:lnTo>
                  <a:lnTo>
                    <a:pt x="4985" y="305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2"/>
            <p:cNvSpPr/>
            <p:nvPr/>
          </p:nvSpPr>
          <p:spPr>
            <a:xfrm>
              <a:off x="9942274" y="1188672"/>
              <a:ext cx="187559" cy="67907"/>
            </a:xfrm>
            <a:custGeom>
              <a:rect b="b" l="l" r="r" t="t"/>
              <a:pathLst>
                <a:path extrusionOk="0" h="1794" w="4955">
                  <a:moveTo>
                    <a:pt x="4681" y="1"/>
                  </a:moveTo>
                  <a:lnTo>
                    <a:pt x="4681" y="1520"/>
                  </a:lnTo>
                  <a:lnTo>
                    <a:pt x="0" y="1520"/>
                  </a:lnTo>
                  <a:lnTo>
                    <a:pt x="0" y="1794"/>
                  </a:lnTo>
                  <a:lnTo>
                    <a:pt x="4955" y="1794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2"/>
            <p:cNvSpPr/>
            <p:nvPr/>
          </p:nvSpPr>
          <p:spPr>
            <a:xfrm>
              <a:off x="10061931" y="1295685"/>
              <a:ext cx="146149" cy="11545"/>
            </a:xfrm>
            <a:custGeom>
              <a:rect b="b" l="l" r="r" t="t"/>
              <a:pathLst>
                <a:path extrusionOk="0" h="305" w="3861">
                  <a:moveTo>
                    <a:pt x="0" y="0"/>
                  </a:moveTo>
                  <a:lnTo>
                    <a:pt x="0" y="304"/>
                  </a:lnTo>
                  <a:lnTo>
                    <a:pt x="3861" y="304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2"/>
            <p:cNvSpPr/>
            <p:nvPr/>
          </p:nvSpPr>
          <p:spPr>
            <a:xfrm>
              <a:off x="9233492" y="2935297"/>
              <a:ext cx="138086" cy="6101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2"/>
            <p:cNvSpPr/>
            <p:nvPr/>
          </p:nvSpPr>
          <p:spPr>
            <a:xfrm>
              <a:off x="9293302" y="2995106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1" y="1"/>
                  </a:moveTo>
                  <a:lnTo>
                    <a:pt x="1" y="1308"/>
                  </a:lnTo>
                  <a:lnTo>
                    <a:pt x="305" y="130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2"/>
            <p:cNvSpPr/>
            <p:nvPr/>
          </p:nvSpPr>
          <p:spPr>
            <a:xfrm>
              <a:off x="9239246" y="3038828"/>
              <a:ext cx="187559" cy="11545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2"/>
            <p:cNvSpPr/>
            <p:nvPr/>
          </p:nvSpPr>
          <p:spPr>
            <a:xfrm>
              <a:off x="9180572" y="3044582"/>
              <a:ext cx="186424" cy="66772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0"/>
                  </a:lnTo>
                  <a:lnTo>
                    <a:pt x="0" y="1520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2"/>
            <p:cNvSpPr/>
            <p:nvPr/>
          </p:nvSpPr>
          <p:spPr>
            <a:xfrm>
              <a:off x="9299055" y="3150460"/>
              <a:ext cx="147322" cy="11507"/>
            </a:xfrm>
            <a:custGeom>
              <a:rect b="b" l="l" r="r" t="t"/>
              <a:pathLst>
                <a:path extrusionOk="0" h="304" w="3892">
                  <a:moveTo>
                    <a:pt x="1" y="0"/>
                  </a:moveTo>
                  <a:lnTo>
                    <a:pt x="1" y="304"/>
                  </a:lnTo>
                  <a:lnTo>
                    <a:pt x="3892" y="30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2"/>
            <p:cNvSpPr/>
            <p:nvPr/>
          </p:nvSpPr>
          <p:spPr>
            <a:xfrm>
              <a:off x="9485487" y="3094057"/>
              <a:ext cx="136950" cy="62192"/>
            </a:xfrm>
            <a:custGeom>
              <a:rect b="b" l="l" r="r" t="t"/>
              <a:pathLst>
                <a:path extrusionOk="0" h="1643" w="3618">
                  <a:moveTo>
                    <a:pt x="0" y="1"/>
                  </a:moveTo>
                  <a:lnTo>
                    <a:pt x="0" y="1642"/>
                  </a:lnTo>
                  <a:lnTo>
                    <a:pt x="304" y="1642"/>
                  </a:lnTo>
                  <a:lnTo>
                    <a:pt x="304" y="274"/>
                  </a:lnTo>
                  <a:lnTo>
                    <a:pt x="3617" y="274"/>
                  </a:lnTo>
                  <a:lnTo>
                    <a:pt x="3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2"/>
            <p:cNvSpPr/>
            <p:nvPr/>
          </p:nvSpPr>
          <p:spPr>
            <a:xfrm>
              <a:off x="9551051" y="3046891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1" y="0"/>
                  </a:moveTo>
                  <a:lnTo>
                    <a:pt x="1" y="1307"/>
                  </a:lnTo>
                  <a:lnTo>
                    <a:pt x="305" y="1307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2"/>
            <p:cNvSpPr/>
            <p:nvPr/>
          </p:nvSpPr>
          <p:spPr>
            <a:xfrm>
              <a:off x="9424504" y="3038828"/>
              <a:ext cx="193313" cy="13854"/>
            </a:xfrm>
            <a:custGeom>
              <a:rect b="b" l="l" r="r" t="t"/>
              <a:pathLst>
                <a:path extrusionOk="0" h="366" w="5107">
                  <a:moveTo>
                    <a:pt x="30" y="1"/>
                  </a:moveTo>
                  <a:lnTo>
                    <a:pt x="0" y="305"/>
                  </a:lnTo>
                  <a:lnTo>
                    <a:pt x="5107" y="365"/>
                  </a:lnTo>
                  <a:lnTo>
                    <a:pt x="5107" y="6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2"/>
            <p:cNvSpPr/>
            <p:nvPr/>
          </p:nvSpPr>
          <p:spPr>
            <a:xfrm>
              <a:off x="9488932" y="2979018"/>
              <a:ext cx="187559" cy="67907"/>
            </a:xfrm>
            <a:custGeom>
              <a:rect b="b" l="l" r="r" t="t"/>
              <a:pathLst>
                <a:path extrusionOk="0" h="1794" w="4955">
                  <a:moveTo>
                    <a:pt x="0" y="0"/>
                  </a:moveTo>
                  <a:lnTo>
                    <a:pt x="0" y="1793"/>
                  </a:lnTo>
                  <a:lnTo>
                    <a:pt x="274" y="1793"/>
                  </a:lnTo>
                  <a:lnTo>
                    <a:pt x="274" y="274"/>
                  </a:lnTo>
                  <a:lnTo>
                    <a:pt x="4955" y="274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2"/>
            <p:cNvSpPr/>
            <p:nvPr/>
          </p:nvSpPr>
          <p:spPr>
            <a:xfrm>
              <a:off x="9410687" y="2928370"/>
              <a:ext cx="146149" cy="11545"/>
            </a:xfrm>
            <a:custGeom>
              <a:rect b="b" l="l" r="r" t="t"/>
              <a:pathLst>
                <a:path extrusionOk="0" h="305" w="3861">
                  <a:moveTo>
                    <a:pt x="0" y="1"/>
                  </a:moveTo>
                  <a:lnTo>
                    <a:pt x="0" y="305"/>
                  </a:lnTo>
                  <a:lnTo>
                    <a:pt x="3861" y="305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2"/>
            <p:cNvSpPr/>
            <p:nvPr/>
          </p:nvSpPr>
          <p:spPr>
            <a:xfrm>
              <a:off x="8791658" y="1830715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2"/>
            <p:cNvSpPr/>
            <p:nvPr/>
          </p:nvSpPr>
          <p:spPr>
            <a:xfrm>
              <a:off x="8950456" y="1888253"/>
              <a:ext cx="115072" cy="57536"/>
            </a:xfrm>
            <a:custGeom>
              <a:rect b="b" l="l" r="r" t="t"/>
              <a:pathLst>
                <a:path extrusionOk="0" h="1520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2"/>
            <p:cNvSpPr/>
            <p:nvPr/>
          </p:nvSpPr>
          <p:spPr>
            <a:xfrm>
              <a:off x="9094264" y="1801946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2"/>
            <p:cNvSpPr/>
            <p:nvPr/>
          </p:nvSpPr>
          <p:spPr>
            <a:xfrm>
              <a:off x="9539543" y="1830715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2"/>
            <p:cNvSpPr/>
            <p:nvPr/>
          </p:nvSpPr>
          <p:spPr>
            <a:xfrm>
              <a:off x="9842150" y="1888253"/>
              <a:ext cx="115109" cy="57536"/>
            </a:xfrm>
            <a:custGeom>
              <a:rect b="b" l="l" r="r" t="t"/>
              <a:pathLst>
                <a:path extrusionOk="0" h="1520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2"/>
            <p:cNvSpPr/>
            <p:nvPr/>
          </p:nvSpPr>
          <p:spPr>
            <a:xfrm>
              <a:off x="8791658" y="2751175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2"/>
            <p:cNvSpPr/>
            <p:nvPr/>
          </p:nvSpPr>
          <p:spPr>
            <a:xfrm>
              <a:off x="8950456" y="2808713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2"/>
            <p:cNvSpPr/>
            <p:nvPr/>
          </p:nvSpPr>
          <p:spPr>
            <a:xfrm>
              <a:off x="9094264" y="2722406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2"/>
            <p:cNvSpPr/>
            <p:nvPr/>
          </p:nvSpPr>
          <p:spPr>
            <a:xfrm>
              <a:off x="9539543" y="2751175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2"/>
            <p:cNvSpPr/>
            <p:nvPr/>
          </p:nvSpPr>
          <p:spPr>
            <a:xfrm>
              <a:off x="9842150" y="2808713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2"/>
            <p:cNvSpPr/>
            <p:nvPr/>
          </p:nvSpPr>
          <p:spPr>
            <a:xfrm>
              <a:off x="8791658" y="3455336"/>
              <a:ext cx="475200" cy="619040"/>
            </a:xfrm>
            <a:custGeom>
              <a:rect b="b" l="l" r="r" t="t"/>
              <a:pathLst>
                <a:path extrusionOk="0" h="16354" w="12554">
                  <a:moveTo>
                    <a:pt x="0" y="1"/>
                  </a:moveTo>
                  <a:lnTo>
                    <a:pt x="0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2"/>
            <p:cNvSpPr/>
            <p:nvPr/>
          </p:nvSpPr>
          <p:spPr>
            <a:xfrm>
              <a:off x="8877965" y="3671672"/>
              <a:ext cx="309520" cy="402713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2"/>
            <p:cNvSpPr/>
            <p:nvPr/>
          </p:nvSpPr>
          <p:spPr>
            <a:xfrm>
              <a:off x="9510774" y="3455336"/>
              <a:ext cx="475238" cy="619040"/>
            </a:xfrm>
            <a:custGeom>
              <a:rect b="b" l="l" r="r" t="t"/>
              <a:pathLst>
                <a:path extrusionOk="0" h="16354" w="12555">
                  <a:moveTo>
                    <a:pt x="1" y="1"/>
                  </a:moveTo>
                  <a:lnTo>
                    <a:pt x="1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2"/>
            <p:cNvSpPr/>
            <p:nvPr/>
          </p:nvSpPr>
          <p:spPr>
            <a:xfrm>
              <a:off x="8705350" y="3311529"/>
              <a:ext cx="1409476" cy="216327"/>
            </a:xfrm>
            <a:custGeom>
              <a:rect b="b" l="l" r="r" t="t"/>
              <a:pathLst>
                <a:path extrusionOk="0" h="5715" w="37236">
                  <a:moveTo>
                    <a:pt x="1" y="0"/>
                  </a:moveTo>
                  <a:lnTo>
                    <a:pt x="1" y="5715"/>
                  </a:lnTo>
                  <a:lnTo>
                    <a:pt x="37235" y="571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2"/>
            <p:cNvSpPr/>
            <p:nvPr/>
          </p:nvSpPr>
          <p:spPr>
            <a:xfrm>
              <a:off x="8705350" y="3311529"/>
              <a:ext cx="1409476" cy="101293"/>
            </a:xfrm>
            <a:custGeom>
              <a:rect b="b" l="l" r="r" t="t"/>
              <a:pathLst>
                <a:path extrusionOk="0" h="2676" w="37236">
                  <a:moveTo>
                    <a:pt x="1" y="0"/>
                  </a:moveTo>
                  <a:lnTo>
                    <a:pt x="1" y="2675"/>
                  </a:lnTo>
                  <a:lnTo>
                    <a:pt x="37235" y="267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2"/>
            <p:cNvSpPr/>
            <p:nvPr/>
          </p:nvSpPr>
          <p:spPr>
            <a:xfrm>
              <a:off x="9597082" y="3671672"/>
              <a:ext cx="309520" cy="402713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9503885" y="1223195"/>
              <a:ext cx="524674" cy="96675"/>
            </a:xfrm>
            <a:custGeom>
              <a:rect b="b" l="l" r="r" t="t"/>
              <a:pathLst>
                <a:path extrusionOk="0" h="2554" w="13861">
                  <a:moveTo>
                    <a:pt x="11277" y="0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4" name="Google Shape;2594;p42"/>
          <p:cNvGrpSpPr/>
          <p:nvPr/>
        </p:nvGrpSpPr>
        <p:grpSpPr>
          <a:xfrm>
            <a:off x="-808101" y="813527"/>
            <a:ext cx="1741485" cy="3219431"/>
            <a:chOff x="-884301" y="775427"/>
            <a:chExt cx="1741485" cy="3219431"/>
          </a:xfrm>
        </p:grpSpPr>
        <p:sp>
          <p:nvSpPr>
            <p:cNvPr id="2595" name="Google Shape;2595;p42"/>
            <p:cNvSpPr/>
            <p:nvPr/>
          </p:nvSpPr>
          <p:spPr>
            <a:xfrm>
              <a:off x="-347402" y="2801090"/>
              <a:ext cx="1091489" cy="186854"/>
            </a:xfrm>
            <a:custGeom>
              <a:rect b="b" l="l" r="r" t="t"/>
              <a:pathLst>
                <a:path extrusionOk="0" h="5776" w="33740">
                  <a:moveTo>
                    <a:pt x="1641" y="0"/>
                  </a:moveTo>
                  <a:cubicBezTo>
                    <a:pt x="1641" y="0"/>
                    <a:pt x="1641" y="3009"/>
                    <a:pt x="0" y="5775"/>
                  </a:cubicBezTo>
                  <a:lnTo>
                    <a:pt x="33739" y="5775"/>
                  </a:lnTo>
                  <a:cubicBezTo>
                    <a:pt x="32068" y="3009"/>
                    <a:pt x="32068" y="0"/>
                    <a:pt x="3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-294314" y="2765698"/>
              <a:ext cx="976452" cy="16725"/>
            </a:xfrm>
            <a:custGeom>
              <a:rect b="b" l="l" r="r" t="t"/>
              <a:pathLst>
                <a:path extrusionOk="0" h="517" w="30184">
                  <a:moveTo>
                    <a:pt x="0" y="0"/>
                  </a:moveTo>
                  <a:lnTo>
                    <a:pt x="0" y="517"/>
                  </a:lnTo>
                  <a:lnTo>
                    <a:pt x="30183" y="517"/>
                  </a:lnTo>
                  <a:lnTo>
                    <a:pt x="30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-254975" y="2801090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55" y="0"/>
                  </a:moveTo>
                  <a:cubicBezTo>
                    <a:pt x="1155" y="61"/>
                    <a:pt x="1094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-135988" y="2801090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-17001" y="2801090"/>
              <a:ext cx="40340" cy="186854"/>
            </a:xfrm>
            <a:custGeom>
              <a:rect b="b" l="l" r="r" t="t"/>
              <a:pathLst>
                <a:path extrusionOk="0" h="5776" w="1247">
                  <a:moveTo>
                    <a:pt x="1155" y="0"/>
                  </a:moveTo>
                  <a:cubicBezTo>
                    <a:pt x="1155" y="61"/>
                    <a:pt x="1125" y="3982"/>
                    <a:pt x="0" y="5745"/>
                  </a:cubicBezTo>
                  <a:lnTo>
                    <a:pt x="91" y="5775"/>
                  </a:lnTo>
                  <a:cubicBezTo>
                    <a:pt x="1185" y="4043"/>
                    <a:pt x="1246" y="61"/>
                    <a:pt x="1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102957" y="2801090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125" y="0"/>
                  </a:moveTo>
                  <a:cubicBezTo>
                    <a:pt x="1125" y="61"/>
                    <a:pt x="1095" y="3982"/>
                    <a:pt x="0" y="5745"/>
                  </a:cubicBezTo>
                  <a:lnTo>
                    <a:pt x="61" y="5775"/>
                  </a:lnTo>
                  <a:cubicBezTo>
                    <a:pt x="1186" y="4043"/>
                    <a:pt x="1216" y="61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613295" y="2801090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1" y="0"/>
                  </a:moveTo>
                  <a:cubicBezTo>
                    <a:pt x="1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5A53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493338" y="2801090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55" y="5775"/>
                  </a:cubicBezTo>
                  <a:lnTo>
                    <a:pt x="1216" y="5745"/>
                  </a:lnTo>
                  <a:cubicBezTo>
                    <a:pt x="122" y="4013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373380" y="2801090"/>
              <a:ext cx="39338" cy="186854"/>
            </a:xfrm>
            <a:custGeom>
              <a:rect b="b" l="l" r="r" t="t"/>
              <a:pathLst>
                <a:path extrusionOk="0" h="5776" w="1216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122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254393" y="2801090"/>
              <a:ext cx="39370" cy="186854"/>
            </a:xfrm>
            <a:custGeom>
              <a:rect b="b" l="l" r="r" t="t"/>
              <a:pathLst>
                <a:path extrusionOk="0" h="5776" w="1217">
                  <a:moveTo>
                    <a:pt x="0" y="0"/>
                  </a:moveTo>
                  <a:cubicBezTo>
                    <a:pt x="0" y="61"/>
                    <a:pt x="31" y="4043"/>
                    <a:pt x="1125" y="5775"/>
                  </a:cubicBezTo>
                  <a:lnTo>
                    <a:pt x="1216" y="5745"/>
                  </a:lnTo>
                  <a:cubicBezTo>
                    <a:pt x="91" y="4013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-884301" y="999620"/>
              <a:ext cx="1741433" cy="2995157"/>
            </a:xfrm>
            <a:custGeom>
              <a:rect b="b" l="l" r="r" t="t"/>
              <a:pathLst>
                <a:path extrusionOk="0" h="92586" w="53831">
                  <a:moveTo>
                    <a:pt x="912" y="1"/>
                  </a:moveTo>
                  <a:cubicBezTo>
                    <a:pt x="426" y="1"/>
                    <a:pt x="0" y="396"/>
                    <a:pt x="0" y="912"/>
                  </a:cubicBezTo>
                  <a:lnTo>
                    <a:pt x="0" y="92586"/>
                  </a:lnTo>
                  <a:lnTo>
                    <a:pt x="53831" y="92586"/>
                  </a:lnTo>
                  <a:lnTo>
                    <a:pt x="5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461860" y="2918687"/>
              <a:ext cx="395317" cy="980787"/>
            </a:xfrm>
            <a:custGeom>
              <a:rect b="b" l="l" r="r" t="t"/>
              <a:pathLst>
                <a:path extrusionOk="0" h="30318" w="12220">
                  <a:moveTo>
                    <a:pt x="12032" y="1"/>
                  </a:moveTo>
                  <a:cubicBezTo>
                    <a:pt x="10478" y="1"/>
                    <a:pt x="9929" y="2513"/>
                    <a:pt x="7326" y="2718"/>
                  </a:cubicBezTo>
                  <a:cubicBezTo>
                    <a:pt x="4621" y="2961"/>
                    <a:pt x="6566" y="5150"/>
                    <a:pt x="4621" y="7369"/>
                  </a:cubicBezTo>
                  <a:cubicBezTo>
                    <a:pt x="2676" y="9557"/>
                    <a:pt x="1976" y="9071"/>
                    <a:pt x="973" y="11502"/>
                  </a:cubicBezTo>
                  <a:cubicBezTo>
                    <a:pt x="1" y="13934"/>
                    <a:pt x="1217" y="14420"/>
                    <a:pt x="973" y="16122"/>
                  </a:cubicBezTo>
                  <a:cubicBezTo>
                    <a:pt x="761" y="17855"/>
                    <a:pt x="2676" y="17855"/>
                    <a:pt x="3679" y="20530"/>
                  </a:cubicBezTo>
                  <a:cubicBezTo>
                    <a:pt x="4651" y="23235"/>
                    <a:pt x="6110" y="22262"/>
                    <a:pt x="6597" y="23478"/>
                  </a:cubicBezTo>
                  <a:cubicBezTo>
                    <a:pt x="7083" y="24694"/>
                    <a:pt x="10244" y="25454"/>
                    <a:pt x="10031" y="27369"/>
                  </a:cubicBezTo>
                  <a:cubicBezTo>
                    <a:pt x="9788" y="29314"/>
                    <a:pt x="12220" y="30317"/>
                    <a:pt x="12220" y="30317"/>
                  </a:cubicBezTo>
                  <a:lnTo>
                    <a:pt x="12220" y="13"/>
                  </a:lnTo>
                  <a:cubicBezTo>
                    <a:pt x="12155" y="5"/>
                    <a:pt x="12093" y="1"/>
                    <a:pt x="12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-730924" y="787235"/>
              <a:ext cx="775850" cy="212410"/>
            </a:xfrm>
            <a:custGeom>
              <a:rect b="b" l="l" r="r" t="t"/>
              <a:pathLst>
                <a:path extrusionOk="0" h="6566" w="23983">
                  <a:moveTo>
                    <a:pt x="22159" y="0"/>
                  </a:moveTo>
                  <a:lnTo>
                    <a:pt x="1" y="6566"/>
                  </a:lnTo>
                  <a:lnTo>
                    <a:pt x="23983" y="6566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677221" y="1028154"/>
              <a:ext cx="179963" cy="111122"/>
            </a:xfrm>
            <a:custGeom>
              <a:rect b="b" l="l" r="r" t="t"/>
              <a:pathLst>
                <a:path extrusionOk="0" h="3435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606405" y="1166778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6"/>
                  </a:lnTo>
                  <a:lnTo>
                    <a:pt x="7752" y="343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677221" y="130643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606405" y="1446065"/>
              <a:ext cx="250777" cy="111122"/>
            </a:xfrm>
            <a:custGeom>
              <a:rect b="b" l="l" r="r" t="t"/>
              <a:pathLst>
                <a:path extrusionOk="0" h="3435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677221" y="1584689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606405" y="1724349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5"/>
                  </a:lnTo>
                  <a:lnTo>
                    <a:pt x="7752" y="346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677221" y="1863976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0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606405" y="2003604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677221" y="2142260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0"/>
                  </a:moveTo>
                  <a:lnTo>
                    <a:pt x="0" y="3465"/>
                  </a:lnTo>
                  <a:lnTo>
                    <a:pt x="5563" y="3465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606405" y="2281888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0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677221" y="2421515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606405" y="2560172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0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677221" y="2699799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5"/>
                  </a:lnTo>
                  <a:lnTo>
                    <a:pt x="5563" y="3435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606405" y="2839426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677221" y="2978083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606405" y="3117711"/>
              <a:ext cx="250777" cy="111155"/>
            </a:xfrm>
            <a:custGeom>
              <a:rect b="b" l="l" r="r" t="t"/>
              <a:pathLst>
                <a:path extrusionOk="0" h="3436" w="7752">
                  <a:moveTo>
                    <a:pt x="1" y="1"/>
                  </a:moveTo>
                  <a:lnTo>
                    <a:pt x="1" y="3435"/>
                  </a:lnTo>
                  <a:lnTo>
                    <a:pt x="7752" y="3435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677221" y="3257338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606405" y="3395995"/>
              <a:ext cx="250777" cy="112125"/>
            </a:xfrm>
            <a:custGeom>
              <a:rect b="b" l="l" r="r" t="t"/>
              <a:pathLst>
                <a:path extrusionOk="0" h="3466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677221" y="3535622"/>
              <a:ext cx="179963" cy="111155"/>
            </a:xfrm>
            <a:custGeom>
              <a:rect b="b" l="l" r="r" t="t"/>
              <a:pathLst>
                <a:path extrusionOk="0" h="3436" w="5563">
                  <a:moveTo>
                    <a:pt x="0" y="1"/>
                  </a:moveTo>
                  <a:lnTo>
                    <a:pt x="0" y="3436"/>
                  </a:lnTo>
                  <a:lnTo>
                    <a:pt x="5563" y="343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606405" y="3675249"/>
              <a:ext cx="250777" cy="112157"/>
            </a:xfrm>
            <a:custGeom>
              <a:rect b="b" l="l" r="r" t="t"/>
              <a:pathLst>
                <a:path extrusionOk="0" h="3467" w="7752">
                  <a:moveTo>
                    <a:pt x="1" y="1"/>
                  </a:moveTo>
                  <a:lnTo>
                    <a:pt x="1" y="3466"/>
                  </a:lnTo>
                  <a:lnTo>
                    <a:pt x="7752" y="3466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677221" y="3813906"/>
              <a:ext cx="179963" cy="112125"/>
            </a:xfrm>
            <a:custGeom>
              <a:rect b="b" l="l" r="r" t="t"/>
              <a:pathLst>
                <a:path extrusionOk="0" h="3466" w="5563">
                  <a:moveTo>
                    <a:pt x="0" y="1"/>
                  </a:moveTo>
                  <a:lnTo>
                    <a:pt x="0" y="3466"/>
                  </a:lnTo>
                  <a:lnTo>
                    <a:pt x="5563" y="346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2"/>
            <p:cNvSpPr/>
            <p:nvPr/>
          </p:nvSpPr>
          <p:spPr>
            <a:xfrm>
              <a:off x="-884301" y="1306438"/>
              <a:ext cx="697175" cy="1728655"/>
            </a:xfrm>
            <a:custGeom>
              <a:rect b="b" l="l" r="r" t="t"/>
              <a:pathLst>
                <a:path extrusionOk="0" h="53436" w="21551">
                  <a:moveTo>
                    <a:pt x="0" y="0"/>
                  </a:moveTo>
                  <a:lnTo>
                    <a:pt x="0" y="53405"/>
                  </a:lnTo>
                  <a:cubicBezTo>
                    <a:pt x="137" y="53426"/>
                    <a:pt x="269" y="53436"/>
                    <a:pt x="398" y="53436"/>
                  </a:cubicBezTo>
                  <a:cubicBezTo>
                    <a:pt x="3095" y="53436"/>
                    <a:pt x="4077" y="49068"/>
                    <a:pt x="8632" y="48633"/>
                  </a:cubicBezTo>
                  <a:cubicBezTo>
                    <a:pt x="13374" y="48238"/>
                    <a:pt x="9909" y="44347"/>
                    <a:pt x="13374" y="40487"/>
                  </a:cubicBezTo>
                  <a:cubicBezTo>
                    <a:pt x="16839" y="36596"/>
                    <a:pt x="18116" y="37447"/>
                    <a:pt x="19848" y="33131"/>
                  </a:cubicBezTo>
                  <a:cubicBezTo>
                    <a:pt x="21551" y="28845"/>
                    <a:pt x="19423" y="27964"/>
                    <a:pt x="19848" y="24985"/>
                  </a:cubicBezTo>
                  <a:cubicBezTo>
                    <a:pt x="20244" y="21976"/>
                    <a:pt x="16809" y="21976"/>
                    <a:pt x="15076" y="17234"/>
                  </a:cubicBezTo>
                  <a:cubicBezTo>
                    <a:pt x="13374" y="12462"/>
                    <a:pt x="10790" y="14225"/>
                    <a:pt x="9909" y="12067"/>
                  </a:cubicBezTo>
                  <a:cubicBezTo>
                    <a:pt x="9028" y="9939"/>
                    <a:pt x="3465" y="8632"/>
                    <a:pt x="3860" y="5167"/>
                  </a:cubicBezTo>
                  <a:cubicBezTo>
                    <a:pt x="4286" y="17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2"/>
            <p:cNvSpPr/>
            <p:nvPr/>
          </p:nvSpPr>
          <p:spPr>
            <a:xfrm>
              <a:off x="-884301" y="1028154"/>
              <a:ext cx="180934" cy="111122"/>
            </a:xfrm>
            <a:custGeom>
              <a:rect b="b" l="l" r="r" t="t"/>
              <a:pathLst>
                <a:path extrusionOk="0" h="3435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2"/>
            <p:cNvSpPr/>
            <p:nvPr/>
          </p:nvSpPr>
          <p:spPr>
            <a:xfrm>
              <a:off x="-884301" y="1166778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6"/>
                  </a:lnTo>
                  <a:lnTo>
                    <a:pt x="7751" y="343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2"/>
            <p:cNvSpPr/>
            <p:nvPr/>
          </p:nvSpPr>
          <p:spPr>
            <a:xfrm>
              <a:off x="-884301" y="130643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-884301" y="1446065"/>
              <a:ext cx="250745" cy="111122"/>
            </a:xfrm>
            <a:custGeom>
              <a:rect b="b" l="l" r="r" t="t"/>
              <a:pathLst>
                <a:path extrusionOk="0" h="3435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2"/>
            <p:cNvSpPr/>
            <p:nvPr/>
          </p:nvSpPr>
          <p:spPr>
            <a:xfrm>
              <a:off x="-884301" y="1584689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2"/>
            <p:cNvSpPr/>
            <p:nvPr/>
          </p:nvSpPr>
          <p:spPr>
            <a:xfrm>
              <a:off x="-884301" y="1724349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5"/>
                  </a:lnTo>
                  <a:lnTo>
                    <a:pt x="7751" y="346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-884301" y="1863976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0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-884301" y="2003604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-884301" y="2142260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0"/>
                  </a:moveTo>
                  <a:lnTo>
                    <a:pt x="0" y="3465"/>
                  </a:lnTo>
                  <a:lnTo>
                    <a:pt x="5593" y="3465"/>
                  </a:lnTo>
                  <a:lnTo>
                    <a:pt x="5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2"/>
            <p:cNvSpPr/>
            <p:nvPr/>
          </p:nvSpPr>
          <p:spPr>
            <a:xfrm>
              <a:off x="-884301" y="2281888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0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2"/>
            <p:cNvSpPr/>
            <p:nvPr/>
          </p:nvSpPr>
          <p:spPr>
            <a:xfrm>
              <a:off x="-884301" y="2421515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2"/>
            <p:cNvSpPr/>
            <p:nvPr/>
          </p:nvSpPr>
          <p:spPr>
            <a:xfrm>
              <a:off x="-884301" y="2560172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0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2"/>
            <p:cNvSpPr/>
            <p:nvPr/>
          </p:nvSpPr>
          <p:spPr>
            <a:xfrm>
              <a:off x="-884301" y="2699799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5"/>
                  </a:lnTo>
                  <a:lnTo>
                    <a:pt x="5593" y="3435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-884301" y="2839426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-884301" y="2978083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2"/>
            <p:cNvSpPr/>
            <p:nvPr/>
          </p:nvSpPr>
          <p:spPr>
            <a:xfrm>
              <a:off x="-884301" y="3117711"/>
              <a:ext cx="250745" cy="111155"/>
            </a:xfrm>
            <a:custGeom>
              <a:rect b="b" l="l" r="r" t="t"/>
              <a:pathLst>
                <a:path extrusionOk="0" h="3436" w="7751">
                  <a:moveTo>
                    <a:pt x="0" y="1"/>
                  </a:moveTo>
                  <a:lnTo>
                    <a:pt x="0" y="3435"/>
                  </a:lnTo>
                  <a:lnTo>
                    <a:pt x="7751" y="3435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2"/>
            <p:cNvSpPr/>
            <p:nvPr/>
          </p:nvSpPr>
          <p:spPr>
            <a:xfrm>
              <a:off x="-884301" y="3257338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2"/>
            <p:cNvSpPr/>
            <p:nvPr/>
          </p:nvSpPr>
          <p:spPr>
            <a:xfrm>
              <a:off x="-884301" y="3395995"/>
              <a:ext cx="250745" cy="112125"/>
            </a:xfrm>
            <a:custGeom>
              <a:rect b="b" l="l" r="r" t="t"/>
              <a:pathLst>
                <a:path extrusionOk="0" h="3466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-884301" y="3535622"/>
              <a:ext cx="180934" cy="111155"/>
            </a:xfrm>
            <a:custGeom>
              <a:rect b="b" l="l" r="r" t="t"/>
              <a:pathLst>
                <a:path extrusionOk="0" h="3436" w="5593">
                  <a:moveTo>
                    <a:pt x="0" y="1"/>
                  </a:moveTo>
                  <a:lnTo>
                    <a:pt x="0" y="3436"/>
                  </a:lnTo>
                  <a:lnTo>
                    <a:pt x="5593" y="343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2"/>
            <p:cNvSpPr/>
            <p:nvPr/>
          </p:nvSpPr>
          <p:spPr>
            <a:xfrm>
              <a:off x="-884301" y="3675249"/>
              <a:ext cx="250745" cy="112157"/>
            </a:xfrm>
            <a:custGeom>
              <a:rect b="b" l="l" r="r" t="t"/>
              <a:pathLst>
                <a:path extrusionOk="0" h="3467" w="7751">
                  <a:moveTo>
                    <a:pt x="0" y="1"/>
                  </a:moveTo>
                  <a:lnTo>
                    <a:pt x="0" y="3466"/>
                  </a:lnTo>
                  <a:lnTo>
                    <a:pt x="7751" y="346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2"/>
            <p:cNvSpPr/>
            <p:nvPr/>
          </p:nvSpPr>
          <p:spPr>
            <a:xfrm>
              <a:off x="-884301" y="3813906"/>
              <a:ext cx="180934" cy="112125"/>
            </a:xfrm>
            <a:custGeom>
              <a:rect b="b" l="l" r="r" t="t"/>
              <a:pathLst>
                <a:path extrusionOk="0" h="3466" w="5593">
                  <a:moveTo>
                    <a:pt x="0" y="1"/>
                  </a:moveTo>
                  <a:lnTo>
                    <a:pt x="0" y="3466"/>
                  </a:lnTo>
                  <a:lnTo>
                    <a:pt x="5593" y="3466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2"/>
            <p:cNvSpPr/>
            <p:nvPr/>
          </p:nvSpPr>
          <p:spPr>
            <a:xfrm>
              <a:off x="-466389" y="1447035"/>
              <a:ext cx="379563" cy="528081"/>
            </a:xfrm>
            <a:custGeom>
              <a:rect b="b" l="l" r="r" t="t"/>
              <a:pathLst>
                <a:path extrusionOk="0" h="16324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2"/>
            <p:cNvSpPr/>
            <p:nvPr/>
          </p:nvSpPr>
          <p:spPr>
            <a:xfrm>
              <a:off x="-466389" y="1447035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2"/>
            <p:cNvSpPr/>
            <p:nvPr/>
          </p:nvSpPr>
          <p:spPr>
            <a:xfrm>
              <a:off x="-466389" y="1676146"/>
              <a:ext cx="379563" cy="46260"/>
            </a:xfrm>
            <a:custGeom>
              <a:rect b="b" l="l" r="r" t="t"/>
              <a:pathLst>
                <a:path extrusionOk="0" h="1430" w="11733">
                  <a:moveTo>
                    <a:pt x="0" y="1"/>
                  </a:moveTo>
                  <a:lnTo>
                    <a:pt x="0" y="1429"/>
                  </a:lnTo>
                  <a:lnTo>
                    <a:pt x="11733" y="142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2"/>
            <p:cNvSpPr/>
            <p:nvPr/>
          </p:nvSpPr>
          <p:spPr>
            <a:xfrm>
              <a:off x="-299231" y="1469649"/>
              <a:ext cx="51178" cy="466131"/>
            </a:xfrm>
            <a:custGeom>
              <a:rect b="b" l="l" r="r" t="t"/>
              <a:pathLst>
                <a:path extrusionOk="0" h="14409" w="1582">
                  <a:moveTo>
                    <a:pt x="0" y="1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2"/>
            <p:cNvSpPr/>
            <p:nvPr/>
          </p:nvSpPr>
          <p:spPr>
            <a:xfrm>
              <a:off x="-466389" y="1928873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74424" y="1447035"/>
              <a:ext cx="379595" cy="528081"/>
            </a:xfrm>
            <a:custGeom>
              <a:rect b="b" l="l" r="r" t="t"/>
              <a:pathLst>
                <a:path extrusionOk="0" h="16324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4424" y="1447035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74424" y="1676146"/>
              <a:ext cx="379595" cy="46260"/>
            </a:xfrm>
            <a:custGeom>
              <a:rect b="b" l="l" r="r" t="t"/>
              <a:pathLst>
                <a:path extrusionOk="0" h="1430" w="11734">
                  <a:moveTo>
                    <a:pt x="1" y="1"/>
                  </a:moveTo>
                  <a:lnTo>
                    <a:pt x="1" y="1429"/>
                  </a:lnTo>
                  <a:lnTo>
                    <a:pt x="11734" y="142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240611" y="1468678"/>
              <a:ext cx="52148" cy="466099"/>
            </a:xfrm>
            <a:custGeom>
              <a:rect b="b" l="l" r="r" t="t"/>
              <a:pathLst>
                <a:path extrusionOk="0" h="14408" w="1612">
                  <a:moveTo>
                    <a:pt x="1" y="0"/>
                  </a:moveTo>
                  <a:lnTo>
                    <a:pt x="1" y="14408"/>
                  </a:lnTo>
                  <a:lnTo>
                    <a:pt x="1612" y="14408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74424" y="1928873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-466389" y="2351701"/>
              <a:ext cx="379563" cy="528049"/>
            </a:xfrm>
            <a:custGeom>
              <a:rect b="b" l="l" r="r" t="t"/>
              <a:pathLst>
                <a:path extrusionOk="0" h="16323" w="11733">
                  <a:moveTo>
                    <a:pt x="0" y="1"/>
                  </a:moveTo>
                  <a:lnTo>
                    <a:pt x="0" y="16323"/>
                  </a:lnTo>
                  <a:lnTo>
                    <a:pt x="11733" y="16323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-466389" y="2351701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-466389" y="2581815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0"/>
                  </a:moveTo>
                  <a:lnTo>
                    <a:pt x="0" y="1398"/>
                  </a:lnTo>
                  <a:lnTo>
                    <a:pt x="11733" y="1398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-300202" y="2375318"/>
              <a:ext cx="51145" cy="466099"/>
            </a:xfrm>
            <a:custGeom>
              <a:rect b="b" l="l" r="r" t="t"/>
              <a:pathLst>
                <a:path extrusionOk="0" h="14408" w="1581">
                  <a:moveTo>
                    <a:pt x="0" y="0"/>
                  </a:moveTo>
                  <a:lnTo>
                    <a:pt x="0" y="14408"/>
                  </a:lnTo>
                  <a:lnTo>
                    <a:pt x="1581" y="14408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-466389" y="2834509"/>
              <a:ext cx="379563" cy="45258"/>
            </a:xfrm>
            <a:custGeom>
              <a:rect b="b" l="l" r="r" t="t"/>
              <a:pathLst>
                <a:path extrusionOk="0" h="1399" w="11733">
                  <a:moveTo>
                    <a:pt x="0" y="1"/>
                  </a:moveTo>
                  <a:lnTo>
                    <a:pt x="0" y="1399"/>
                  </a:lnTo>
                  <a:lnTo>
                    <a:pt x="11733" y="1399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74424" y="2351701"/>
              <a:ext cx="379595" cy="528049"/>
            </a:xfrm>
            <a:custGeom>
              <a:rect b="b" l="l" r="r" t="t"/>
              <a:pathLst>
                <a:path extrusionOk="0" h="16323" w="11734">
                  <a:moveTo>
                    <a:pt x="1" y="1"/>
                  </a:moveTo>
                  <a:lnTo>
                    <a:pt x="1" y="16323"/>
                  </a:lnTo>
                  <a:lnTo>
                    <a:pt x="11734" y="16323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74424" y="2351701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74424" y="2581815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0"/>
                  </a:moveTo>
                  <a:lnTo>
                    <a:pt x="1" y="1398"/>
                  </a:lnTo>
                  <a:lnTo>
                    <a:pt x="11734" y="1398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239640" y="2374315"/>
              <a:ext cx="52148" cy="466131"/>
            </a:xfrm>
            <a:custGeom>
              <a:rect b="b" l="l" r="r" t="t"/>
              <a:pathLst>
                <a:path extrusionOk="0" h="14409" w="1612">
                  <a:moveTo>
                    <a:pt x="0" y="1"/>
                  </a:moveTo>
                  <a:lnTo>
                    <a:pt x="0" y="14408"/>
                  </a:lnTo>
                  <a:lnTo>
                    <a:pt x="1611" y="14408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74424" y="2834509"/>
              <a:ext cx="379595" cy="45258"/>
            </a:xfrm>
            <a:custGeom>
              <a:rect b="b" l="l" r="r" t="t"/>
              <a:pathLst>
                <a:path extrusionOk="0" h="1399" w="11734">
                  <a:moveTo>
                    <a:pt x="1" y="1"/>
                  </a:moveTo>
                  <a:lnTo>
                    <a:pt x="1" y="1399"/>
                  </a:lnTo>
                  <a:lnTo>
                    <a:pt x="11734" y="1399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-19977" y="775427"/>
              <a:ext cx="877138" cy="244857"/>
            </a:xfrm>
            <a:custGeom>
              <a:rect b="b" l="l" r="r" t="t"/>
              <a:pathLst>
                <a:path extrusionOk="0" h="7569" w="27114">
                  <a:moveTo>
                    <a:pt x="852" y="0"/>
                  </a:moveTo>
                  <a:cubicBezTo>
                    <a:pt x="366" y="0"/>
                    <a:pt x="1" y="396"/>
                    <a:pt x="1" y="882"/>
                  </a:cubicBezTo>
                  <a:lnTo>
                    <a:pt x="1" y="7569"/>
                  </a:lnTo>
                  <a:lnTo>
                    <a:pt x="27114" y="7295"/>
                  </a:lnTo>
                  <a:lnTo>
                    <a:pt x="27114" y="1034"/>
                  </a:lnTo>
                  <a:cubicBezTo>
                    <a:pt x="27114" y="456"/>
                    <a:pt x="26658" y="0"/>
                    <a:pt x="26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-466389" y="1446065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-103540" y="1446065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63618" y="1446065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0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425497" y="1446065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0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-466389" y="2351701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-103540" y="2351701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1" y="1635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63618" y="2351701"/>
              <a:ext cx="27562" cy="529052"/>
            </a:xfrm>
            <a:custGeom>
              <a:rect b="b" l="l" r="r" t="t"/>
              <a:pathLst>
                <a:path extrusionOk="0" h="16354" w="852">
                  <a:moveTo>
                    <a:pt x="0" y="1"/>
                  </a:moveTo>
                  <a:lnTo>
                    <a:pt x="0" y="16353"/>
                  </a:lnTo>
                  <a:lnTo>
                    <a:pt x="852" y="16353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425497" y="2351701"/>
              <a:ext cx="28533" cy="529052"/>
            </a:xfrm>
            <a:custGeom>
              <a:rect b="b" l="l" r="r" t="t"/>
              <a:pathLst>
                <a:path extrusionOk="0" h="16354" w="882">
                  <a:moveTo>
                    <a:pt x="0" y="1"/>
                  </a:moveTo>
                  <a:lnTo>
                    <a:pt x="0" y="16353"/>
                  </a:lnTo>
                  <a:lnTo>
                    <a:pt x="882" y="1635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-306122" y="776397"/>
              <a:ext cx="654926" cy="449406"/>
            </a:xfrm>
            <a:custGeom>
              <a:rect b="b" l="l" r="r" t="t"/>
              <a:pathLst>
                <a:path extrusionOk="0" h="13892" w="20245">
                  <a:moveTo>
                    <a:pt x="1" y="6901"/>
                  </a:moveTo>
                  <a:lnTo>
                    <a:pt x="1" y="6931"/>
                  </a:lnTo>
                  <a:lnTo>
                    <a:pt x="82" y="6931"/>
                  </a:lnTo>
                  <a:cubicBezTo>
                    <a:pt x="30" y="6911"/>
                    <a:pt x="1" y="6901"/>
                    <a:pt x="1" y="6901"/>
                  </a:cubicBezTo>
                  <a:close/>
                  <a:moveTo>
                    <a:pt x="9758" y="1"/>
                  </a:moveTo>
                  <a:cubicBezTo>
                    <a:pt x="9211" y="1"/>
                    <a:pt x="8815" y="426"/>
                    <a:pt x="8815" y="973"/>
                  </a:cubicBezTo>
                  <a:lnTo>
                    <a:pt x="8815" y="6931"/>
                  </a:lnTo>
                  <a:lnTo>
                    <a:pt x="82" y="6931"/>
                  </a:lnTo>
                  <a:cubicBezTo>
                    <a:pt x="521" y="7102"/>
                    <a:pt x="2584" y="8009"/>
                    <a:pt x="2584" y="9910"/>
                  </a:cubicBezTo>
                  <a:cubicBezTo>
                    <a:pt x="2584" y="12068"/>
                    <a:pt x="5563" y="10761"/>
                    <a:pt x="6019" y="12068"/>
                  </a:cubicBezTo>
                  <a:cubicBezTo>
                    <a:pt x="6367" y="13112"/>
                    <a:pt x="8159" y="13892"/>
                    <a:pt x="9282" y="13892"/>
                  </a:cubicBezTo>
                  <a:cubicBezTo>
                    <a:pt x="9532" y="13892"/>
                    <a:pt x="9749" y="13853"/>
                    <a:pt x="9910" y="13770"/>
                  </a:cubicBezTo>
                  <a:cubicBezTo>
                    <a:pt x="10761" y="13344"/>
                    <a:pt x="13770" y="13770"/>
                    <a:pt x="14195" y="12068"/>
                  </a:cubicBezTo>
                  <a:cubicBezTo>
                    <a:pt x="14621" y="10366"/>
                    <a:pt x="18086" y="9910"/>
                    <a:pt x="17205" y="7782"/>
                  </a:cubicBezTo>
                  <a:cubicBezTo>
                    <a:pt x="16323" y="5594"/>
                    <a:pt x="18481" y="4317"/>
                    <a:pt x="19363" y="3466"/>
                  </a:cubicBezTo>
                  <a:cubicBezTo>
                    <a:pt x="20244" y="2584"/>
                    <a:pt x="19363" y="1"/>
                    <a:pt x="19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-322848" y="3395995"/>
              <a:ext cx="582171" cy="598863"/>
            </a:xfrm>
            <a:custGeom>
              <a:rect b="b" l="l" r="r" t="t"/>
              <a:pathLst>
                <a:path extrusionOk="0" h="18512" w="17996">
                  <a:moveTo>
                    <a:pt x="1" y="1"/>
                  </a:moveTo>
                  <a:lnTo>
                    <a:pt x="1" y="18512"/>
                  </a:lnTo>
                  <a:lnTo>
                    <a:pt x="17995" y="18512"/>
                  </a:lnTo>
                  <a:lnTo>
                    <a:pt x="17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-507702" y="2880739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21335" y="2880739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8"/>
                  </a:lnTo>
                  <a:lnTo>
                    <a:pt x="14621" y="5168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-507702" y="1975102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1" y="0"/>
                  </a:moveTo>
                  <a:lnTo>
                    <a:pt x="1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21335" y="1975102"/>
              <a:ext cx="472989" cy="167185"/>
            </a:xfrm>
            <a:custGeom>
              <a:rect b="b" l="l" r="r" t="t"/>
              <a:pathLst>
                <a:path extrusionOk="0" h="5168" w="14621">
                  <a:moveTo>
                    <a:pt x="0" y="0"/>
                  </a:moveTo>
                  <a:lnTo>
                    <a:pt x="0" y="5167"/>
                  </a:lnTo>
                  <a:lnTo>
                    <a:pt x="14621" y="5167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-34729" y="3395995"/>
              <a:ext cx="12843" cy="598863"/>
            </a:xfrm>
            <a:custGeom>
              <a:rect b="b" l="l" r="r" t="t"/>
              <a:pathLst>
                <a:path extrusionOk="0" h="18512" w="397">
                  <a:moveTo>
                    <a:pt x="1" y="1"/>
                  </a:moveTo>
                  <a:lnTo>
                    <a:pt x="1" y="18512"/>
                  </a:lnTo>
                  <a:lnTo>
                    <a:pt x="396" y="1851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42"/>
          <p:cNvGrpSpPr/>
          <p:nvPr/>
        </p:nvGrpSpPr>
        <p:grpSpPr>
          <a:xfrm>
            <a:off x="438148" y="-163729"/>
            <a:ext cx="1819901" cy="4196681"/>
            <a:chOff x="75598" y="319446"/>
            <a:chExt cx="1819901" cy="4196681"/>
          </a:xfrm>
        </p:grpSpPr>
        <p:grpSp>
          <p:nvGrpSpPr>
            <p:cNvPr id="2688" name="Google Shape;2688;p42"/>
            <p:cNvGrpSpPr/>
            <p:nvPr/>
          </p:nvGrpSpPr>
          <p:grpSpPr>
            <a:xfrm>
              <a:off x="486966" y="319446"/>
              <a:ext cx="983468" cy="405111"/>
              <a:chOff x="2149321" y="1211611"/>
              <a:chExt cx="775850" cy="319589"/>
            </a:xfrm>
          </p:grpSpPr>
          <p:sp>
            <p:nvSpPr>
              <p:cNvPr id="2689" name="Google Shape;2689;p42"/>
              <p:cNvSpPr/>
              <p:nvPr/>
            </p:nvSpPr>
            <p:spPr>
              <a:xfrm>
                <a:off x="2149321" y="1305008"/>
                <a:ext cx="775850" cy="226191"/>
              </a:xfrm>
              <a:custGeom>
                <a:rect b="b" l="l" r="r" t="t"/>
                <a:pathLst>
                  <a:path extrusionOk="0" h="6992" w="23983">
                    <a:moveTo>
                      <a:pt x="21642" y="1"/>
                    </a:moveTo>
                    <a:lnTo>
                      <a:pt x="0" y="6992"/>
                    </a:lnTo>
                    <a:lnTo>
                      <a:pt x="23983" y="6992"/>
                    </a:lnTo>
                    <a:lnTo>
                      <a:pt x="21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42"/>
              <p:cNvSpPr/>
              <p:nvPr/>
            </p:nvSpPr>
            <p:spPr>
              <a:xfrm>
                <a:off x="2423658" y="1211611"/>
                <a:ext cx="372704" cy="292056"/>
              </a:xfrm>
              <a:custGeom>
                <a:rect b="b" l="l" r="r" t="t"/>
                <a:pathLst>
                  <a:path extrusionOk="0" h="9028" w="11521">
                    <a:moveTo>
                      <a:pt x="1" y="0"/>
                    </a:moveTo>
                    <a:lnTo>
                      <a:pt x="1" y="9028"/>
                    </a:lnTo>
                    <a:lnTo>
                      <a:pt x="11521" y="9028"/>
                    </a:lnTo>
                    <a:lnTo>
                      <a:pt x="11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1" name="Google Shape;2691;p42"/>
            <p:cNvGrpSpPr/>
            <p:nvPr/>
          </p:nvGrpSpPr>
          <p:grpSpPr>
            <a:xfrm>
              <a:off x="75613" y="437837"/>
              <a:ext cx="1819887" cy="2578931"/>
              <a:chOff x="1824808" y="1305008"/>
              <a:chExt cx="1435695" cy="2034499"/>
            </a:xfrm>
          </p:grpSpPr>
          <p:sp>
            <p:nvSpPr>
              <p:cNvPr id="2692" name="Google Shape;2692;p42"/>
              <p:cNvSpPr/>
              <p:nvPr/>
            </p:nvSpPr>
            <p:spPr>
              <a:xfrm>
                <a:off x="1824808" y="1531175"/>
                <a:ext cx="1435661" cy="1808333"/>
              </a:xfrm>
              <a:custGeom>
                <a:rect b="b" l="l" r="r" t="t"/>
                <a:pathLst>
                  <a:path extrusionOk="0" h="55899" w="44379">
                    <a:moveTo>
                      <a:pt x="1" y="1"/>
                    </a:moveTo>
                    <a:lnTo>
                      <a:pt x="1" y="55898"/>
                    </a:lnTo>
                    <a:lnTo>
                      <a:pt x="44379" y="55898"/>
                    </a:lnTo>
                    <a:lnTo>
                      <a:pt x="44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42"/>
              <p:cNvSpPr/>
              <p:nvPr/>
            </p:nvSpPr>
            <p:spPr>
              <a:xfrm>
                <a:off x="2849463" y="1305008"/>
                <a:ext cx="411039" cy="239972"/>
              </a:xfrm>
              <a:custGeom>
                <a:rect b="b" l="l" r="r" t="t"/>
                <a:pathLst>
                  <a:path extrusionOk="0" h="7418" w="12706">
                    <a:moveTo>
                      <a:pt x="0" y="1"/>
                    </a:moveTo>
                    <a:lnTo>
                      <a:pt x="0" y="7417"/>
                    </a:lnTo>
                    <a:lnTo>
                      <a:pt x="12706" y="6992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4" name="Google Shape;2694;p42"/>
            <p:cNvSpPr/>
            <p:nvPr/>
          </p:nvSpPr>
          <p:spPr>
            <a:xfrm>
              <a:off x="75598" y="780594"/>
              <a:ext cx="346554" cy="854175"/>
            </a:xfrm>
            <a:custGeom>
              <a:rect b="b" l="l" r="r" t="t"/>
              <a:pathLst>
                <a:path extrusionOk="0" h="20831" w="8451">
                  <a:moveTo>
                    <a:pt x="1" y="0"/>
                  </a:moveTo>
                  <a:cubicBezTo>
                    <a:pt x="1" y="0"/>
                    <a:pt x="12" y="5"/>
                    <a:pt x="31" y="13"/>
                  </a:cubicBezTo>
                  <a:lnTo>
                    <a:pt x="31" y="13"/>
                  </a:lnTo>
                  <a:lnTo>
                    <a:pt x="31" y="0"/>
                  </a:lnTo>
                  <a:close/>
                  <a:moveTo>
                    <a:pt x="31" y="13"/>
                  </a:moveTo>
                  <a:lnTo>
                    <a:pt x="31" y="20821"/>
                  </a:lnTo>
                  <a:cubicBezTo>
                    <a:pt x="78" y="20827"/>
                    <a:pt x="123" y="20830"/>
                    <a:pt x="167" y="20830"/>
                  </a:cubicBezTo>
                  <a:cubicBezTo>
                    <a:pt x="1243" y="20830"/>
                    <a:pt x="1595" y="19113"/>
                    <a:pt x="3405" y="18967"/>
                  </a:cubicBezTo>
                  <a:cubicBezTo>
                    <a:pt x="5259" y="18754"/>
                    <a:pt x="3922" y="17295"/>
                    <a:pt x="5259" y="15776"/>
                  </a:cubicBezTo>
                  <a:cubicBezTo>
                    <a:pt x="6597" y="14256"/>
                    <a:pt x="7083" y="14590"/>
                    <a:pt x="7752" y="12919"/>
                  </a:cubicBezTo>
                  <a:cubicBezTo>
                    <a:pt x="8451" y="11247"/>
                    <a:pt x="7600" y="10912"/>
                    <a:pt x="7752" y="9727"/>
                  </a:cubicBezTo>
                  <a:cubicBezTo>
                    <a:pt x="7904" y="8572"/>
                    <a:pt x="6597" y="8572"/>
                    <a:pt x="5898" y="6718"/>
                  </a:cubicBezTo>
                  <a:cubicBezTo>
                    <a:pt x="5198" y="4864"/>
                    <a:pt x="4226" y="5532"/>
                    <a:pt x="3891" y="4712"/>
                  </a:cubicBezTo>
                  <a:cubicBezTo>
                    <a:pt x="3557" y="3861"/>
                    <a:pt x="1369" y="3344"/>
                    <a:pt x="1521" y="2007"/>
                  </a:cubicBezTo>
                  <a:cubicBezTo>
                    <a:pt x="1660" y="776"/>
                    <a:pt x="257" y="112"/>
                    <a:pt x="31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 rot="-5400000">
              <a:off x="1299894" y="2298020"/>
              <a:ext cx="860091" cy="329352"/>
            </a:xfrm>
            <a:custGeom>
              <a:rect b="b" l="l" r="r" t="t"/>
              <a:pathLst>
                <a:path extrusionOk="0" h="8032" w="20974">
                  <a:moveTo>
                    <a:pt x="11719" y="1"/>
                  </a:moveTo>
                  <a:cubicBezTo>
                    <a:pt x="11062" y="1"/>
                    <a:pt x="10663" y="299"/>
                    <a:pt x="10013" y="299"/>
                  </a:cubicBezTo>
                  <a:cubicBezTo>
                    <a:pt x="9923" y="299"/>
                    <a:pt x="9828" y="293"/>
                    <a:pt x="9728" y="280"/>
                  </a:cubicBezTo>
                  <a:cubicBezTo>
                    <a:pt x="9665" y="272"/>
                    <a:pt x="9606" y="268"/>
                    <a:pt x="9550" y="268"/>
                  </a:cubicBezTo>
                  <a:cubicBezTo>
                    <a:pt x="8567" y="268"/>
                    <a:pt x="8472" y="1473"/>
                    <a:pt x="6718" y="2134"/>
                  </a:cubicBezTo>
                  <a:cubicBezTo>
                    <a:pt x="4864" y="2803"/>
                    <a:pt x="5533" y="3806"/>
                    <a:pt x="4712" y="4140"/>
                  </a:cubicBezTo>
                  <a:cubicBezTo>
                    <a:pt x="3890" y="4464"/>
                    <a:pt x="3379" y="6519"/>
                    <a:pt x="2139" y="6519"/>
                  </a:cubicBezTo>
                  <a:cubicBezTo>
                    <a:pt x="2096" y="6519"/>
                    <a:pt x="2052" y="6516"/>
                    <a:pt x="2007" y="6511"/>
                  </a:cubicBezTo>
                  <a:cubicBezTo>
                    <a:pt x="1949" y="6505"/>
                    <a:pt x="1892" y="6502"/>
                    <a:pt x="1836" y="6502"/>
                  </a:cubicBezTo>
                  <a:cubicBezTo>
                    <a:pt x="760" y="6502"/>
                    <a:pt x="157" y="7686"/>
                    <a:pt x="27" y="7970"/>
                  </a:cubicBezTo>
                  <a:lnTo>
                    <a:pt x="20822" y="7970"/>
                  </a:lnTo>
                  <a:cubicBezTo>
                    <a:pt x="20974" y="6815"/>
                    <a:pt x="19120" y="6511"/>
                    <a:pt x="18968" y="4627"/>
                  </a:cubicBezTo>
                  <a:cubicBezTo>
                    <a:pt x="18755" y="2773"/>
                    <a:pt x="17296" y="4110"/>
                    <a:pt x="15776" y="2773"/>
                  </a:cubicBezTo>
                  <a:cubicBezTo>
                    <a:pt x="14257" y="1435"/>
                    <a:pt x="14591" y="949"/>
                    <a:pt x="12919" y="280"/>
                  </a:cubicBezTo>
                  <a:cubicBezTo>
                    <a:pt x="12419" y="71"/>
                    <a:pt x="12038" y="1"/>
                    <a:pt x="11719" y="1"/>
                  </a:cubicBezTo>
                  <a:close/>
                  <a:moveTo>
                    <a:pt x="1" y="7970"/>
                  </a:moveTo>
                  <a:lnTo>
                    <a:pt x="1" y="8031"/>
                  </a:lnTo>
                  <a:cubicBezTo>
                    <a:pt x="1" y="8031"/>
                    <a:pt x="10" y="8009"/>
                    <a:pt x="27" y="79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75598" y="3015468"/>
              <a:ext cx="1819872" cy="1500660"/>
            </a:xfrm>
            <a:custGeom>
              <a:rect b="b" l="l" r="r" t="t"/>
              <a:pathLst>
                <a:path extrusionOk="0" h="36597" w="44379">
                  <a:moveTo>
                    <a:pt x="1" y="1"/>
                  </a:moveTo>
                  <a:lnTo>
                    <a:pt x="1" y="36597"/>
                  </a:lnTo>
                  <a:lnTo>
                    <a:pt x="44379" y="36597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192758" y="3449246"/>
              <a:ext cx="1607986" cy="274241"/>
            </a:xfrm>
            <a:custGeom>
              <a:rect b="b" l="l" r="r" t="t"/>
              <a:pathLst>
                <a:path extrusionOk="0" h="6688" w="39212">
                  <a:moveTo>
                    <a:pt x="1886" y="0"/>
                  </a:moveTo>
                  <a:cubicBezTo>
                    <a:pt x="1886" y="0"/>
                    <a:pt x="1886" y="3496"/>
                    <a:pt x="1" y="6687"/>
                  </a:cubicBezTo>
                  <a:lnTo>
                    <a:pt x="39211" y="6687"/>
                  </a:lnTo>
                  <a:cubicBezTo>
                    <a:pt x="37236" y="3496"/>
                    <a:pt x="37236" y="0"/>
                    <a:pt x="37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268827" y="3398151"/>
              <a:ext cx="1437190" cy="26202"/>
            </a:xfrm>
            <a:custGeom>
              <a:rect b="b" l="l" r="r" t="t"/>
              <a:pathLst>
                <a:path extrusionOk="0" h="639" w="35047">
                  <a:moveTo>
                    <a:pt x="0" y="0"/>
                  </a:moveTo>
                  <a:lnTo>
                    <a:pt x="0" y="638"/>
                  </a:lnTo>
                  <a:lnTo>
                    <a:pt x="35046" y="638"/>
                  </a:lnTo>
                  <a:lnTo>
                    <a:pt x="35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32738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08" y="1"/>
                  </a:moveTo>
                  <a:cubicBezTo>
                    <a:pt x="1308" y="62"/>
                    <a:pt x="1247" y="4651"/>
                    <a:pt x="1" y="6657"/>
                  </a:cubicBezTo>
                  <a:lnTo>
                    <a:pt x="6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50314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61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678907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0" y="6657"/>
                  </a:cubicBezTo>
                  <a:lnTo>
                    <a:pt x="92" y="6688"/>
                  </a:lnTo>
                  <a:cubicBezTo>
                    <a:pt x="1338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853396" y="3450477"/>
              <a:ext cx="57369" cy="274241"/>
            </a:xfrm>
            <a:custGeom>
              <a:rect b="b" l="l" r="r" t="t"/>
              <a:pathLst>
                <a:path extrusionOk="0" h="6688" w="1399">
                  <a:moveTo>
                    <a:pt x="1338" y="1"/>
                  </a:moveTo>
                  <a:cubicBezTo>
                    <a:pt x="1338" y="62"/>
                    <a:pt x="1247" y="4651"/>
                    <a:pt x="1" y="6657"/>
                  </a:cubicBezTo>
                  <a:lnTo>
                    <a:pt x="92" y="6688"/>
                  </a:lnTo>
                  <a:cubicBezTo>
                    <a:pt x="1369" y="4651"/>
                    <a:pt x="139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1605031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07" y="6718"/>
                  </a:cubicBezTo>
                  <a:lnTo>
                    <a:pt x="1399" y="6657"/>
                  </a:lnTo>
                  <a:cubicBezTo>
                    <a:pt x="9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1428040" y="3449246"/>
              <a:ext cx="58600" cy="275472"/>
            </a:xfrm>
            <a:custGeom>
              <a:rect b="b" l="l" r="r" t="t"/>
              <a:pathLst>
                <a:path extrusionOk="0" h="6718" w="1429">
                  <a:moveTo>
                    <a:pt x="0" y="0"/>
                  </a:moveTo>
                  <a:cubicBezTo>
                    <a:pt x="0" y="92"/>
                    <a:pt x="61" y="4681"/>
                    <a:pt x="1338" y="6718"/>
                  </a:cubicBezTo>
                  <a:lnTo>
                    <a:pt x="1429" y="6657"/>
                  </a:lnTo>
                  <a:cubicBezTo>
                    <a:pt x="122" y="4651"/>
                    <a:pt x="91" y="3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1252280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0" y="0"/>
                  </a:moveTo>
                  <a:cubicBezTo>
                    <a:pt x="0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1076520" y="3449246"/>
              <a:ext cx="57369" cy="275472"/>
            </a:xfrm>
            <a:custGeom>
              <a:rect b="b" l="l" r="r" t="t"/>
              <a:pathLst>
                <a:path extrusionOk="0" h="6718" w="1399">
                  <a:moveTo>
                    <a:pt x="1" y="0"/>
                  </a:moveTo>
                  <a:cubicBezTo>
                    <a:pt x="1" y="92"/>
                    <a:pt x="31" y="4681"/>
                    <a:pt x="1338" y="6718"/>
                  </a:cubicBezTo>
                  <a:lnTo>
                    <a:pt x="1399" y="6657"/>
                  </a:lnTo>
                  <a:cubicBezTo>
                    <a:pt x="122" y="465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226425" y="3824425"/>
              <a:ext cx="135899" cy="69052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1643660" y="3824425"/>
              <a:ext cx="135899" cy="690524"/>
            </a:xfrm>
            <a:custGeom>
              <a:rect b="b" l="l" r="r" t="t"/>
              <a:pathLst>
                <a:path extrusionOk="0" h="16840" w="3314">
                  <a:moveTo>
                    <a:pt x="1" y="0"/>
                  </a:moveTo>
                  <a:lnTo>
                    <a:pt x="1" y="16840"/>
                  </a:lnTo>
                  <a:lnTo>
                    <a:pt x="3314" y="16840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919460" y="3824425"/>
              <a:ext cx="134669" cy="690524"/>
            </a:xfrm>
            <a:custGeom>
              <a:rect b="b" l="l" r="r" t="t"/>
              <a:pathLst>
                <a:path extrusionOk="0" h="16840" w="3284">
                  <a:moveTo>
                    <a:pt x="1" y="0"/>
                  </a:moveTo>
                  <a:lnTo>
                    <a:pt x="1" y="16840"/>
                  </a:lnTo>
                  <a:lnTo>
                    <a:pt x="3283" y="16840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480716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4" y="6992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2"/>
            <p:cNvSpPr/>
            <p:nvPr/>
          </p:nvSpPr>
          <p:spPr>
            <a:xfrm>
              <a:off x="666441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2"/>
            <p:cNvSpPr/>
            <p:nvPr/>
          </p:nvSpPr>
          <p:spPr>
            <a:xfrm>
              <a:off x="1188718" y="3926616"/>
              <a:ext cx="135899" cy="286707"/>
            </a:xfrm>
            <a:custGeom>
              <a:rect b="b" l="l" r="r" t="t"/>
              <a:pathLst>
                <a:path extrusionOk="0" h="6992" w="3314">
                  <a:moveTo>
                    <a:pt x="0" y="1"/>
                  </a:moveTo>
                  <a:lnTo>
                    <a:pt x="0" y="6992"/>
                  </a:lnTo>
                  <a:lnTo>
                    <a:pt x="3313" y="6992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2"/>
            <p:cNvSpPr/>
            <p:nvPr/>
          </p:nvSpPr>
          <p:spPr>
            <a:xfrm>
              <a:off x="1374443" y="3926616"/>
              <a:ext cx="134628" cy="286707"/>
            </a:xfrm>
            <a:custGeom>
              <a:rect b="b" l="l" r="r" t="t"/>
              <a:pathLst>
                <a:path extrusionOk="0" h="6992" w="3283">
                  <a:moveTo>
                    <a:pt x="0" y="1"/>
                  </a:moveTo>
                  <a:lnTo>
                    <a:pt x="0" y="6992"/>
                  </a:lnTo>
                  <a:lnTo>
                    <a:pt x="3283" y="6992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2"/>
            <p:cNvSpPr/>
            <p:nvPr/>
          </p:nvSpPr>
          <p:spPr>
            <a:xfrm>
              <a:off x="311189" y="3066563"/>
              <a:ext cx="1382363" cy="285477"/>
            </a:xfrm>
            <a:custGeom>
              <a:rect b="b" l="l" r="r" t="t"/>
              <a:pathLst>
                <a:path extrusionOk="0" h="6962" w="33710">
                  <a:moveTo>
                    <a:pt x="1" y="1"/>
                  </a:moveTo>
                  <a:lnTo>
                    <a:pt x="1" y="6961"/>
                  </a:lnTo>
                  <a:lnTo>
                    <a:pt x="33709" y="6961"/>
                  </a:lnTo>
                  <a:lnTo>
                    <a:pt x="337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2"/>
            <p:cNvSpPr/>
            <p:nvPr/>
          </p:nvSpPr>
          <p:spPr>
            <a:xfrm>
              <a:off x="311189" y="1429991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2"/>
            <p:cNvSpPr/>
            <p:nvPr/>
          </p:nvSpPr>
          <p:spPr>
            <a:xfrm>
              <a:off x="811035" y="1429991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9"/>
                  </a:lnTo>
                  <a:lnTo>
                    <a:pt x="8511" y="13679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1312111" y="1429991"/>
              <a:ext cx="347785" cy="560907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9"/>
                  </a:lnTo>
                  <a:lnTo>
                    <a:pt x="8481" y="13679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311189" y="2187852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1" y="0"/>
                  </a:moveTo>
                  <a:lnTo>
                    <a:pt x="1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811035" y="2187852"/>
              <a:ext cx="349056" cy="560907"/>
            </a:xfrm>
            <a:custGeom>
              <a:rect b="b" l="l" r="r" t="t"/>
              <a:pathLst>
                <a:path extrusionOk="0" h="13679" w="8512">
                  <a:moveTo>
                    <a:pt x="0" y="0"/>
                  </a:moveTo>
                  <a:lnTo>
                    <a:pt x="0" y="13678"/>
                  </a:lnTo>
                  <a:lnTo>
                    <a:pt x="8511" y="1367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1312111" y="2187852"/>
              <a:ext cx="347785" cy="560907"/>
            </a:xfrm>
            <a:custGeom>
              <a:rect b="b" l="l" r="r" t="t"/>
              <a:pathLst>
                <a:path extrusionOk="0" h="13679" w="8481">
                  <a:moveTo>
                    <a:pt x="0" y="0"/>
                  </a:moveTo>
                  <a:lnTo>
                    <a:pt x="0" y="13678"/>
                  </a:lnTo>
                  <a:lnTo>
                    <a:pt x="8481" y="13678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311189" y="1415023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311189" y="1509751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311189" y="1604478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311189" y="1699206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311189" y="179643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311189" y="1891162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311189" y="1985890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799799" y="1415023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799799" y="1509751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799799" y="1604478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799799" y="1699206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799799" y="179643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799799" y="1891162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799799" y="1985890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1307108" y="1415023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1307108" y="1509751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2"/>
            <p:cNvSpPr/>
            <p:nvPr/>
          </p:nvSpPr>
          <p:spPr>
            <a:xfrm>
              <a:off x="1307108" y="1604478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2"/>
            <p:cNvSpPr/>
            <p:nvPr/>
          </p:nvSpPr>
          <p:spPr>
            <a:xfrm>
              <a:off x="1307108" y="1699206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2"/>
            <p:cNvSpPr/>
            <p:nvPr/>
          </p:nvSpPr>
          <p:spPr>
            <a:xfrm>
              <a:off x="1307108" y="179643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2"/>
            <p:cNvSpPr/>
            <p:nvPr/>
          </p:nvSpPr>
          <p:spPr>
            <a:xfrm>
              <a:off x="1307108" y="1891162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2"/>
            <p:cNvSpPr/>
            <p:nvPr/>
          </p:nvSpPr>
          <p:spPr>
            <a:xfrm>
              <a:off x="1307108" y="1985890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2"/>
            <p:cNvSpPr/>
            <p:nvPr/>
          </p:nvSpPr>
          <p:spPr>
            <a:xfrm>
              <a:off x="311189" y="217288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311189" y="2267612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311189" y="2363570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311189" y="2458298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311189" y="2553025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1"/>
                  </a:moveTo>
                  <a:lnTo>
                    <a:pt x="1" y="457"/>
                  </a:lnTo>
                  <a:lnTo>
                    <a:pt x="8633" y="457"/>
                  </a:lnTo>
                  <a:lnTo>
                    <a:pt x="86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2"/>
            <p:cNvSpPr/>
            <p:nvPr/>
          </p:nvSpPr>
          <p:spPr>
            <a:xfrm>
              <a:off x="311189" y="2649024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2"/>
            <p:cNvSpPr/>
            <p:nvPr/>
          </p:nvSpPr>
          <p:spPr>
            <a:xfrm>
              <a:off x="311189" y="2743751"/>
              <a:ext cx="354018" cy="18739"/>
            </a:xfrm>
            <a:custGeom>
              <a:rect b="b" l="l" r="r" t="t"/>
              <a:pathLst>
                <a:path extrusionOk="0" h="457" w="8633">
                  <a:moveTo>
                    <a:pt x="1" y="0"/>
                  </a:moveTo>
                  <a:lnTo>
                    <a:pt x="1" y="456"/>
                  </a:lnTo>
                  <a:lnTo>
                    <a:pt x="8633" y="456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2"/>
            <p:cNvSpPr/>
            <p:nvPr/>
          </p:nvSpPr>
          <p:spPr>
            <a:xfrm>
              <a:off x="799799" y="217288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2"/>
            <p:cNvSpPr/>
            <p:nvPr/>
          </p:nvSpPr>
          <p:spPr>
            <a:xfrm>
              <a:off x="799799" y="2267612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2"/>
            <p:cNvSpPr/>
            <p:nvPr/>
          </p:nvSpPr>
          <p:spPr>
            <a:xfrm>
              <a:off x="799799" y="2363570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2"/>
            <p:cNvSpPr/>
            <p:nvPr/>
          </p:nvSpPr>
          <p:spPr>
            <a:xfrm>
              <a:off x="799799" y="2458298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2"/>
            <p:cNvSpPr/>
            <p:nvPr/>
          </p:nvSpPr>
          <p:spPr>
            <a:xfrm>
              <a:off x="799799" y="2553025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1"/>
                  </a:moveTo>
                  <a:lnTo>
                    <a:pt x="1" y="457"/>
                  </a:lnTo>
                  <a:lnTo>
                    <a:pt x="9059" y="457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2"/>
            <p:cNvSpPr/>
            <p:nvPr/>
          </p:nvSpPr>
          <p:spPr>
            <a:xfrm>
              <a:off x="799799" y="2649024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2"/>
            <p:cNvSpPr/>
            <p:nvPr/>
          </p:nvSpPr>
          <p:spPr>
            <a:xfrm>
              <a:off x="799799" y="2743751"/>
              <a:ext cx="371487" cy="18739"/>
            </a:xfrm>
            <a:custGeom>
              <a:rect b="b" l="l" r="r" t="t"/>
              <a:pathLst>
                <a:path extrusionOk="0" h="457" w="9059">
                  <a:moveTo>
                    <a:pt x="1" y="0"/>
                  </a:moveTo>
                  <a:lnTo>
                    <a:pt x="1" y="456"/>
                  </a:lnTo>
                  <a:lnTo>
                    <a:pt x="9059" y="456"/>
                  </a:lnTo>
                  <a:lnTo>
                    <a:pt x="9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2"/>
            <p:cNvSpPr/>
            <p:nvPr/>
          </p:nvSpPr>
          <p:spPr>
            <a:xfrm>
              <a:off x="1307108" y="217288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2"/>
            <p:cNvSpPr/>
            <p:nvPr/>
          </p:nvSpPr>
          <p:spPr>
            <a:xfrm>
              <a:off x="1307108" y="2267612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2"/>
            <p:cNvSpPr/>
            <p:nvPr/>
          </p:nvSpPr>
          <p:spPr>
            <a:xfrm>
              <a:off x="1307108" y="2363570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2"/>
            <p:cNvSpPr/>
            <p:nvPr/>
          </p:nvSpPr>
          <p:spPr>
            <a:xfrm>
              <a:off x="1307108" y="2458298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2"/>
            <p:cNvSpPr/>
            <p:nvPr/>
          </p:nvSpPr>
          <p:spPr>
            <a:xfrm>
              <a:off x="1307108" y="2553025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1"/>
                  </a:moveTo>
                  <a:lnTo>
                    <a:pt x="1" y="457"/>
                  </a:lnTo>
                  <a:lnTo>
                    <a:pt x="8603" y="457"/>
                  </a:lnTo>
                  <a:lnTo>
                    <a:pt x="8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2"/>
            <p:cNvSpPr/>
            <p:nvPr/>
          </p:nvSpPr>
          <p:spPr>
            <a:xfrm>
              <a:off x="1307108" y="2649024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2"/>
            <p:cNvSpPr/>
            <p:nvPr/>
          </p:nvSpPr>
          <p:spPr>
            <a:xfrm>
              <a:off x="1307108" y="2743751"/>
              <a:ext cx="352788" cy="18739"/>
            </a:xfrm>
            <a:custGeom>
              <a:rect b="b" l="l" r="r" t="t"/>
              <a:pathLst>
                <a:path extrusionOk="0" h="457" w="8603">
                  <a:moveTo>
                    <a:pt x="1" y="0"/>
                  </a:moveTo>
                  <a:lnTo>
                    <a:pt x="1" y="456"/>
                  </a:lnTo>
                  <a:lnTo>
                    <a:pt x="8603" y="456"/>
                  </a:lnTo>
                  <a:lnTo>
                    <a:pt x="8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2"/>
            <p:cNvSpPr/>
            <p:nvPr/>
          </p:nvSpPr>
          <p:spPr>
            <a:xfrm>
              <a:off x="812265" y="822955"/>
              <a:ext cx="1083213" cy="994658"/>
            </a:xfrm>
            <a:custGeom>
              <a:rect b="b" l="l" r="r" t="t"/>
              <a:pathLst>
                <a:path extrusionOk="0" h="24257" w="26415">
                  <a:moveTo>
                    <a:pt x="1" y="1"/>
                  </a:moveTo>
                  <a:cubicBezTo>
                    <a:pt x="1" y="31"/>
                    <a:pt x="61" y="3375"/>
                    <a:pt x="3405" y="3375"/>
                  </a:cubicBezTo>
                  <a:cubicBezTo>
                    <a:pt x="5989" y="3375"/>
                    <a:pt x="6201" y="3861"/>
                    <a:pt x="6840" y="5107"/>
                  </a:cubicBezTo>
                  <a:cubicBezTo>
                    <a:pt x="6992" y="5472"/>
                    <a:pt x="7174" y="5806"/>
                    <a:pt x="7417" y="6232"/>
                  </a:cubicBezTo>
                  <a:cubicBezTo>
                    <a:pt x="7845" y="6938"/>
                    <a:pt x="8107" y="7132"/>
                    <a:pt x="8405" y="7132"/>
                  </a:cubicBezTo>
                  <a:cubicBezTo>
                    <a:pt x="8531" y="7132"/>
                    <a:pt x="8662" y="7098"/>
                    <a:pt x="8815" y="7053"/>
                  </a:cubicBezTo>
                  <a:cubicBezTo>
                    <a:pt x="9039" y="6987"/>
                    <a:pt x="9313" y="6910"/>
                    <a:pt x="9703" y="6910"/>
                  </a:cubicBezTo>
                  <a:cubicBezTo>
                    <a:pt x="10214" y="6910"/>
                    <a:pt x="10924" y="7043"/>
                    <a:pt x="11977" y="7509"/>
                  </a:cubicBezTo>
                  <a:cubicBezTo>
                    <a:pt x="13831" y="8299"/>
                    <a:pt x="15350" y="8420"/>
                    <a:pt x="16809" y="8542"/>
                  </a:cubicBezTo>
                  <a:cubicBezTo>
                    <a:pt x="18238" y="8664"/>
                    <a:pt x="19575" y="8724"/>
                    <a:pt x="21034" y="9575"/>
                  </a:cubicBezTo>
                  <a:cubicBezTo>
                    <a:pt x="23861" y="11186"/>
                    <a:pt x="23831" y="11946"/>
                    <a:pt x="23041" y="13983"/>
                  </a:cubicBezTo>
                  <a:cubicBezTo>
                    <a:pt x="22190" y="16050"/>
                    <a:pt x="22190" y="16475"/>
                    <a:pt x="23041" y="19788"/>
                  </a:cubicBezTo>
                  <a:cubicBezTo>
                    <a:pt x="23892" y="23101"/>
                    <a:pt x="26354" y="24257"/>
                    <a:pt x="26384" y="24257"/>
                  </a:cubicBezTo>
                  <a:lnTo>
                    <a:pt x="26415" y="24013"/>
                  </a:lnTo>
                  <a:cubicBezTo>
                    <a:pt x="26384" y="24013"/>
                    <a:pt x="23983" y="22858"/>
                    <a:pt x="23193" y="19667"/>
                  </a:cubicBezTo>
                  <a:cubicBezTo>
                    <a:pt x="22402" y="16414"/>
                    <a:pt x="22402" y="16019"/>
                    <a:pt x="23193" y="13983"/>
                  </a:cubicBezTo>
                  <a:cubicBezTo>
                    <a:pt x="24013" y="11886"/>
                    <a:pt x="24074" y="11004"/>
                    <a:pt x="21095" y="9332"/>
                  </a:cubicBezTo>
                  <a:cubicBezTo>
                    <a:pt x="19606" y="8512"/>
                    <a:pt x="18238" y="8420"/>
                    <a:pt x="16809" y="8299"/>
                  </a:cubicBezTo>
                  <a:cubicBezTo>
                    <a:pt x="15350" y="8208"/>
                    <a:pt x="13891" y="8086"/>
                    <a:pt x="12068" y="7296"/>
                  </a:cubicBezTo>
                  <a:cubicBezTo>
                    <a:pt x="11004" y="6814"/>
                    <a:pt x="10258" y="6677"/>
                    <a:pt x="9721" y="6677"/>
                  </a:cubicBezTo>
                  <a:cubicBezTo>
                    <a:pt x="9277" y="6677"/>
                    <a:pt x="8975" y="6771"/>
                    <a:pt x="8755" y="6840"/>
                  </a:cubicBezTo>
                  <a:cubicBezTo>
                    <a:pt x="8627" y="6865"/>
                    <a:pt x="8523" y="6889"/>
                    <a:pt x="8427" y="6889"/>
                  </a:cubicBezTo>
                  <a:cubicBezTo>
                    <a:pt x="8180" y="6889"/>
                    <a:pt x="7985" y="6736"/>
                    <a:pt x="7569" y="6080"/>
                  </a:cubicBezTo>
                  <a:cubicBezTo>
                    <a:pt x="7356" y="5685"/>
                    <a:pt x="7174" y="5320"/>
                    <a:pt x="6992" y="5016"/>
                  </a:cubicBezTo>
                  <a:cubicBezTo>
                    <a:pt x="6353" y="3740"/>
                    <a:pt x="6080" y="3192"/>
                    <a:pt x="3405" y="3192"/>
                  </a:cubicBezTo>
                  <a:cubicBezTo>
                    <a:pt x="244" y="3192"/>
                    <a:pt x="213" y="92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>
              <a:off x="1495335" y="897753"/>
              <a:ext cx="325354" cy="271740"/>
            </a:xfrm>
            <a:custGeom>
              <a:rect b="b" l="l" r="r" t="t"/>
              <a:pathLst>
                <a:path extrusionOk="0" h="6627" w="7934">
                  <a:moveTo>
                    <a:pt x="4226" y="1"/>
                  </a:moveTo>
                  <a:cubicBezTo>
                    <a:pt x="2675" y="1"/>
                    <a:pt x="2159" y="700"/>
                    <a:pt x="1459" y="1824"/>
                  </a:cubicBezTo>
                  <a:lnTo>
                    <a:pt x="1247" y="2067"/>
                  </a:lnTo>
                  <a:cubicBezTo>
                    <a:pt x="760" y="2827"/>
                    <a:pt x="700" y="3435"/>
                    <a:pt x="639" y="3982"/>
                  </a:cubicBezTo>
                  <a:cubicBezTo>
                    <a:pt x="608" y="4317"/>
                    <a:pt x="578" y="4651"/>
                    <a:pt x="426" y="4955"/>
                  </a:cubicBezTo>
                  <a:cubicBezTo>
                    <a:pt x="0" y="5806"/>
                    <a:pt x="0" y="6596"/>
                    <a:pt x="0" y="6627"/>
                  </a:cubicBezTo>
                  <a:lnTo>
                    <a:pt x="183" y="6627"/>
                  </a:lnTo>
                  <a:cubicBezTo>
                    <a:pt x="183" y="6627"/>
                    <a:pt x="244" y="5837"/>
                    <a:pt x="578" y="5016"/>
                  </a:cubicBezTo>
                  <a:cubicBezTo>
                    <a:pt x="730" y="4651"/>
                    <a:pt x="760" y="4317"/>
                    <a:pt x="791" y="3952"/>
                  </a:cubicBezTo>
                  <a:cubicBezTo>
                    <a:pt x="821" y="3435"/>
                    <a:pt x="912" y="2888"/>
                    <a:pt x="1368" y="2159"/>
                  </a:cubicBezTo>
                  <a:lnTo>
                    <a:pt x="1551" y="1885"/>
                  </a:lnTo>
                  <a:cubicBezTo>
                    <a:pt x="2280" y="791"/>
                    <a:pt x="2706" y="153"/>
                    <a:pt x="4195" y="153"/>
                  </a:cubicBezTo>
                  <a:cubicBezTo>
                    <a:pt x="5046" y="153"/>
                    <a:pt x="5776" y="943"/>
                    <a:pt x="6414" y="1672"/>
                  </a:cubicBezTo>
                  <a:cubicBezTo>
                    <a:pt x="6901" y="2211"/>
                    <a:pt x="7324" y="2663"/>
                    <a:pt x="7718" y="2663"/>
                  </a:cubicBezTo>
                  <a:cubicBezTo>
                    <a:pt x="7791" y="2663"/>
                    <a:pt x="7863" y="2648"/>
                    <a:pt x="7934" y="2615"/>
                  </a:cubicBezTo>
                  <a:lnTo>
                    <a:pt x="7873" y="2463"/>
                  </a:lnTo>
                  <a:cubicBezTo>
                    <a:pt x="7835" y="2482"/>
                    <a:pt x="7794" y="2491"/>
                    <a:pt x="7751" y="2491"/>
                  </a:cubicBezTo>
                  <a:cubicBezTo>
                    <a:pt x="7453" y="2491"/>
                    <a:pt x="7044" y="2056"/>
                    <a:pt x="6566" y="1551"/>
                  </a:cubicBezTo>
                  <a:cubicBezTo>
                    <a:pt x="5928" y="852"/>
                    <a:pt x="5137" y="1"/>
                    <a:pt x="4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>
              <a:off x="821000" y="799294"/>
              <a:ext cx="46174" cy="56136"/>
            </a:xfrm>
            <a:custGeom>
              <a:rect b="b" l="l" r="r" t="t"/>
              <a:pathLst>
                <a:path extrusionOk="0" h="1369" w="1126">
                  <a:moveTo>
                    <a:pt x="943" y="0"/>
                  </a:moveTo>
                  <a:lnTo>
                    <a:pt x="943" y="0"/>
                  </a:lnTo>
                  <a:cubicBezTo>
                    <a:pt x="122" y="426"/>
                    <a:pt x="0" y="1368"/>
                    <a:pt x="0" y="1368"/>
                  </a:cubicBezTo>
                  <a:cubicBezTo>
                    <a:pt x="1125" y="669"/>
                    <a:pt x="943" y="0"/>
                    <a:pt x="9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2"/>
            <p:cNvSpPr/>
            <p:nvPr/>
          </p:nvSpPr>
          <p:spPr>
            <a:xfrm>
              <a:off x="804801" y="776863"/>
              <a:ext cx="39900" cy="67330"/>
            </a:xfrm>
            <a:custGeom>
              <a:rect b="b" l="l" r="r" t="t"/>
              <a:pathLst>
                <a:path extrusionOk="0" h="1642" w="973">
                  <a:moveTo>
                    <a:pt x="365" y="0"/>
                  </a:moveTo>
                  <a:cubicBezTo>
                    <a:pt x="0" y="851"/>
                    <a:pt x="547" y="1642"/>
                    <a:pt x="547" y="1642"/>
                  </a:cubicBezTo>
                  <a:cubicBezTo>
                    <a:pt x="973" y="395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>
              <a:off x="773635" y="882785"/>
              <a:ext cx="66104" cy="23496"/>
            </a:xfrm>
            <a:custGeom>
              <a:rect b="b" l="l" r="r" t="t"/>
              <a:pathLst>
                <a:path extrusionOk="0" h="573" w="1612">
                  <a:moveTo>
                    <a:pt x="388" y="0"/>
                  </a:moveTo>
                  <a:cubicBezTo>
                    <a:pt x="134" y="0"/>
                    <a:pt x="0" y="92"/>
                    <a:pt x="0" y="92"/>
                  </a:cubicBezTo>
                  <a:cubicBezTo>
                    <a:pt x="445" y="498"/>
                    <a:pt x="976" y="572"/>
                    <a:pt x="1304" y="572"/>
                  </a:cubicBezTo>
                  <a:cubicBezTo>
                    <a:pt x="1491" y="572"/>
                    <a:pt x="1611" y="548"/>
                    <a:pt x="1611" y="548"/>
                  </a:cubicBezTo>
                  <a:cubicBezTo>
                    <a:pt x="1075" y="107"/>
                    <a:pt x="662" y="0"/>
                    <a:pt x="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>
              <a:off x="1009226" y="982967"/>
              <a:ext cx="66104" cy="23004"/>
            </a:xfrm>
            <a:custGeom>
              <a:rect b="b" l="l" r="r" t="t"/>
              <a:pathLst>
                <a:path extrusionOk="0" h="561" w="1612"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lnTo>
                    <a:pt x="0" y="81"/>
                  </a:lnTo>
                  <a:cubicBezTo>
                    <a:pt x="0" y="81"/>
                    <a:pt x="0" y="81"/>
                    <a:pt x="0" y="81"/>
                  </a:cubicBezTo>
                  <a:close/>
                  <a:moveTo>
                    <a:pt x="414" y="1"/>
                  </a:moveTo>
                  <a:cubicBezTo>
                    <a:pt x="173" y="1"/>
                    <a:pt x="36" y="82"/>
                    <a:pt x="5" y="82"/>
                  </a:cubicBezTo>
                  <a:cubicBezTo>
                    <a:pt x="3" y="82"/>
                    <a:pt x="2" y="82"/>
                    <a:pt x="0" y="81"/>
                  </a:cubicBezTo>
                  <a:lnTo>
                    <a:pt x="0" y="81"/>
                  </a:lnTo>
                  <a:cubicBezTo>
                    <a:pt x="445" y="487"/>
                    <a:pt x="976" y="561"/>
                    <a:pt x="1303" y="561"/>
                  </a:cubicBezTo>
                  <a:cubicBezTo>
                    <a:pt x="1491" y="561"/>
                    <a:pt x="1611" y="537"/>
                    <a:pt x="1611" y="537"/>
                  </a:cubicBezTo>
                  <a:cubicBezTo>
                    <a:pt x="1085" y="103"/>
                    <a:pt x="684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2"/>
            <p:cNvSpPr/>
            <p:nvPr/>
          </p:nvSpPr>
          <p:spPr>
            <a:xfrm>
              <a:off x="1060322" y="1067894"/>
              <a:ext cx="66104" cy="21938"/>
            </a:xfrm>
            <a:custGeom>
              <a:rect b="b" l="l" r="r" t="t"/>
              <a:pathLst>
                <a:path extrusionOk="0" h="535" w="1612">
                  <a:moveTo>
                    <a:pt x="0" y="46"/>
                  </a:moveTo>
                  <a:cubicBezTo>
                    <a:pt x="0" y="50"/>
                    <a:pt x="3" y="52"/>
                    <a:pt x="7" y="53"/>
                  </a:cubicBezTo>
                  <a:lnTo>
                    <a:pt x="7" y="53"/>
                  </a:lnTo>
                  <a:cubicBezTo>
                    <a:pt x="5" y="50"/>
                    <a:pt x="3" y="48"/>
                    <a:pt x="0" y="46"/>
                  </a:cubicBezTo>
                  <a:close/>
                  <a:moveTo>
                    <a:pt x="383" y="0"/>
                  </a:moveTo>
                  <a:cubicBezTo>
                    <a:pt x="173" y="0"/>
                    <a:pt x="46" y="53"/>
                    <a:pt x="11" y="53"/>
                  </a:cubicBezTo>
                  <a:cubicBezTo>
                    <a:pt x="9" y="53"/>
                    <a:pt x="8" y="53"/>
                    <a:pt x="7" y="53"/>
                  </a:cubicBezTo>
                  <a:lnTo>
                    <a:pt x="7" y="53"/>
                  </a:lnTo>
                  <a:cubicBezTo>
                    <a:pt x="433" y="456"/>
                    <a:pt x="936" y="534"/>
                    <a:pt x="1264" y="534"/>
                  </a:cubicBezTo>
                  <a:cubicBezTo>
                    <a:pt x="1473" y="534"/>
                    <a:pt x="1611" y="502"/>
                    <a:pt x="1611" y="502"/>
                  </a:cubicBezTo>
                  <a:cubicBezTo>
                    <a:pt x="1072" y="90"/>
                    <a:pt x="657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2"/>
            <p:cNvSpPr/>
            <p:nvPr/>
          </p:nvSpPr>
          <p:spPr>
            <a:xfrm>
              <a:off x="890795" y="898983"/>
              <a:ext cx="31207" cy="61138"/>
            </a:xfrm>
            <a:custGeom>
              <a:rect b="b" l="l" r="r" t="t"/>
              <a:pathLst>
                <a:path extrusionOk="0" h="1491" w="761">
                  <a:moveTo>
                    <a:pt x="92" y="1"/>
                  </a:moveTo>
                  <a:lnTo>
                    <a:pt x="92" y="1"/>
                  </a:lnTo>
                  <a:cubicBezTo>
                    <a:pt x="1" y="913"/>
                    <a:pt x="760" y="1490"/>
                    <a:pt x="760" y="1490"/>
                  </a:cubicBezTo>
                  <a:cubicBezTo>
                    <a:pt x="730" y="153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2"/>
            <p:cNvSpPr/>
            <p:nvPr/>
          </p:nvSpPr>
          <p:spPr>
            <a:xfrm>
              <a:off x="1009226" y="916083"/>
              <a:ext cx="31207" cy="60236"/>
            </a:xfrm>
            <a:custGeom>
              <a:rect b="b" l="l" r="r" t="t"/>
              <a:pathLst>
                <a:path extrusionOk="0" h="1469" w="761">
                  <a:moveTo>
                    <a:pt x="108" y="0"/>
                  </a:moveTo>
                  <a:cubicBezTo>
                    <a:pt x="97" y="0"/>
                    <a:pt x="91" y="4"/>
                    <a:pt x="91" y="10"/>
                  </a:cubicBezTo>
                  <a:cubicBezTo>
                    <a:pt x="0" y="921"/>
                    <a:pt x="760" y="1469"/>
                    <a:pt x="760" y="1469"/>
                  </a:cubicBezTo>
                  <a:cubicBezTo>
                    <a:pt x="733" y="288"/>
                    <a:pt x="209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2"/>
            <p:cNvSpPr/>
            <p:nvPr/>
          </p:nvSpPr>
          <p:spPr>
            <a:xfrm>
              <a:off x="1194951" y="1049809"/>
              <a:ext cx="31207" cy="61138"/>
            </a:xfrm>
            <a:custGeom>
              <a:rect b="b" l="l" r="r" t="t"/>
              <a:pathLst>
                <a:path extrusionOk="0" h="1491" w="761">
                  <a:moveTo>
                    <a:pt x="61" y="1"/>
                  </a:moveTo>
                  <a:cubicBezTo>
                    <a:pt x="0" y="913"/>
                    <a:pt x="760" y="1490"/>
                    <a:pt x="760" y="1490"/>
                  </a:cubicBezTo>
                  <a:cubicBezTo>
                    <a:pt x="730" y="183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>
              <a:off x="1733427" y="919897"/>
              <a:ext cx="67334" cy="18083"/>
            </a:xfrm>
            <a:custGeom>
              <a:rect b="b" l="l" r="r" t="t"/>
              <a:pathLst>
                <a:path extrusionOk="0" h="441" w="1642">
                  <a:moveTo>
                    <a:pt x="808" y="1"/>
                  </a:moveTo>
                  <a:cubicBezTo>
                    <a:pt x="355" y="1"/>
                    <a:pt x="0" y="160"/>
                    <a:pt x="0" y="160"/>
                  </a:cubicBezTo>
                  <a:cubicBezTo>
                    <a:pt x="437" y="372"/>
                    <a:pt x="774" y="441"/>
                    <a:pt x="1027" y="441"/>
                  </a:cubicBezTo>
                  <a:cubicBezTo>
                    <a:pt x="1460" y="441"/>
                    <a:pt x="1641" y="240"/>
                    <a:pt x="1641" y="220"/>
                  </a:cubicBezTo>
                  <a:cubicBezTo>
                    <a:pt x="1363" y="54"/>
                    <a:pt x="106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2"/>
            <p:cNvSpPr/>
            <p:nvPr/>
          </p:nvSpPr>
          <p:spPr>
            <a:xfrm>
              <a:off x="1690901" y="937653"/>
              <a:ext cx="48799" cy="48673"/>
            </a:xfrm>
            <a:custGeom>
              <a:rect b="b" l="l" r="r" t="t"/>
              <a:pathLst>
                <a:path extrusionOk="0" h="1187" w="1190">
                  <a:moveTo>
                    <a:pt x="1189" y="0"/>
                  </a:moveTo>
                  <a:lnTo>
                    <a:pt x="1189" y="0"/>
                  </a:lnTo>
                  <a:cubicBezTo>
                    <a:pt x="0" y="535"/>
                    <a:pt x="61" y="1187"/>
                    <a:pt x="64" y="1187"/>
                  </a:cubicBezTo>
                  <a:cubicBezTo>
                    <a:pt x="64" y="1187"/>
                    <a:pt x="64" y="1186"/>
                    <a:pt x="64" y="1186"/>
                  </a:cubicBezTo>
                  <a:cubicBezTo>
                    <a:pt x="946" y="912"/>
                    <a:pt x="118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2"/>
            <p:cNvSpPr/>
            <p:nvPr/>
          </p:nvSpPr>
          <p:spPr>
            <a:xfrm>
              <a:off x="1523548" y="1022416"/>
              <a:ext cx="47856" cy="47525"/>
            </a:xfrm>
            <a:custGeom>
              <a:rect b="b" l="l" r="r" t="t"/>
              <a:pathLst>
                <a:path extrusionOk="0" h="1159" w="1167">
                  <a:moveTo>
                    <a:pt x="1167" y="0"/>
                  </a:moveTo>
                  <a:lnTo>
                    <a:pt x="1167" y="0"/>
                  </a:lnTo>
                  <a:cubicBezTo>
                    <a:pt x="1" y="496"/>
                    <a:pt x="37" y="1159"/>
                    <a:pt x="42" y="1159"/>
                  </a:cubicBezTo>
                  <a:cubicBezTo>
                    <a:pt x="42" y="1159"/>
                    <a:pt x="42" y="1158"/>
                    <a:pt x="42" y="1155"/>
                  </a:cubicBezTo>
                  <a:cubicBezTo>
                    <a:pt x="923" y="912"/>
                    <a:pt x="1167" y="0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2"/>
            <p:cNvSpPr/>
            <p:nvPr/>
          </p:nvSpPr>
          <p:spPr>
            <a:xfrm>
              <a:off x="1560783" y="879054"/>
              <a:ext cx="39203" cy="66100"/>
            </a:xfrm>
            <a:custGeom>
              <a:rect b="b" l="l" r="r" t="t"/>
              <a:pathLst>
                <a:path extrusionOk="0" h="1612" w="956">
                  <a:moveTo>
                    <a:pt x="623" y="1"/>
                  </a:moveTo>
                  <a:cubicBezTo>
                    <a:pt x="0" y="1048"/>
                    <a:pt x="406" y="1542"/>
                    <a:pt x="416" y="1605"/>
                  </a:cubicBezTo>
                  <a:lnTo>
                    <a:pt x="416" y="1605"/>
                  </a:lnTo>
                  <a:cubicBezTo>
                    <a:pt x="956" y="847"/>
                    <a:pt x="623" y="1"/>
                    <a:pt x="623" y="1"/>
                  </a:cubicBezTo>
                  <a:close/>
                  <a:moveTo>
                    <a:pt x="416" y="1605"/>
                  </a:moveTo>
                  <a:cubicBezTo>
                    <a:pt x="414" y="1607"/>
                    <a:pt x="412" y="1609"/>
                    <a:pt x="411" y="1612"/>
                  </a:cubicBezTo>
                  <a:cubicBezTo>
                    <a:pt x="415" y="1612"/>
                    <a:pt x="416" y="1609"/>
                    <a:pt x="416" y="1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>
              <a:off x="1593795" y="1113412"/>
              <a:ext cx="39941" cy="67330"/>
            </a:xfrm>
            <a:custGeom>
              <a:rect b="b" l="l" r="r" t="t"/>
              <a:pathLst>
                <a:path extrusionOk="0" h="1642" w="974">
                  <a:moveTo>
                    <a:pt x="639" y="0"/>
                  </a:moveTo>
                  <a:cubicBezTo>
                    <a:pt x="1" y="1155"/>
                    <a:pt x="457" y="1641"/>
                    <a:pt x="457" y="1641"/>
                  </a:cubicBezTo>
                  <a:cubicBezTo>
                    <a:pt x="973" y="88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>
              <a:off x="1745565" y="1215603"/>
              <a:ext cx="40228" cy="66100"/>
            </a:xfrm>
            <a:custGeom>
              <a:rect b="b" l="l" r="r" t="t"/>
              <a:pathLst>
                <a:path extrusionOk="0" h="1612" w="981">
                  <a:moveTo>
                    <a:pt x="616" y="0"/>
                  </a:moveTo>
                  <a:cubicBezTo>
                    <a:pt x="1" y="1085"/>
                    <a:pt x="431" y="1576"/>
                    <a:pt x="435" y="1610"/>
                  </a:cubicBezTo>
                  <a:lnTo>
                    <a:pt x="435" y="1610"/>
                  </a:lnTo>
                  <a:cubicBezTo>
                    <a:pt x="980" y="850"/>
                    <a:pt x="616" y="1"/>
                    <a:pt x="616" y="0"/>
                  </a:cubicBezTo>
                  <a:close/>
                  <a:moveTo>
                    <a:pt x="435" y="1610"/>
                  </a:moveTo>
                  <a:cubicBezTo>
                    <a:pt x="434" y="1610"/>
                    <a:pt x="434" y="1611"/>
                    <a:pt x="434" y="1611"/>
                  </a:cubicBezTo>
                  <a:cubicBezTo>
                    <a:pt x="435" y="1611"/>
                    <a:pt x="435" y="1611"/>
                    <a:pt x="435" y="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2"/>
            <p:cNvSpPr/>
            <p:nvPr/>
          </p:nvSpPr>
          <p:spPr>
            <a:xfrm>
              <a:off x="1729695" y="1366429"/>
              <a:ext cx="38588" cy="67412"/>
            </a:xfrm>
            <a:custGeom>
              <a:rect b="b" l="l" r="r" t="t"/>
              <a:pathLst>
                <a:path extrusionOk="0" h="1644" w="941">
                  <a:moveTo>
                    <a:pt x="608" y="0"/>
                  </a:moveTo>
                  <a:cubicBezTo>
                    <a:pt x="1" y="1077"/>
                    <a:pt x="371" y="1577"/>
                    <a:pt x="399" y="1637"/>
                  </a:cubicBezTo>
                  <a:lnTo>
                    <a:pt x="399" y="1637"/>
                  </a:lnTo>
                  <a:cubicBezTo>
                    <a:pt x="941" y="878"/>
                    <a:pt x="608" y="0"/>
                    <a:pt x="608" y="0"/>
                  </a:cubicBezTo>
                  <a:close/>
                  <a:moveTo>
                    <a:pt x="399" y="1637"/>
                  </a:moveTo>
                  <a:cubicBezTo>
                    <a:pt x="397" y="1638"/>
                    <a:pt x="396" y="1640"/>
                    <a:pt x="395" y="1642"/>
                  </a:cubicBezTo>
                  <a:cubicBezTo>
                    <a:pt x="397" y="1643"/>
                    <a:pt x="398" y="1643"/>
                    <a:pt x="399" y="1643"/>
                  </a:cubicBezTo>
                  <a:cubicBezTo>
                    <a:pt x="401" y="1643"/>
                    <a:pt x="400" y="1641"/>
                    <a:pt x="399" y="1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1484098" y="1166681"/>
              <a:ext cx="61142" cy="27760"/>
            </a:xfrm>
            <a:custGeom>
              <a:rect b="b" l="l" r="r" t="t"/>
              <a:pathLst>
                <a:path extrusionOk="0" h="677" w="1491">
                  <a:moveTo>
                    <a:pt x="1339" y="0"/>
                  </a:moveTo>
                  <a:cubicBezTo>
                    <a:pt x="515" y="0"/>
                    <a:pt x="1" y="677"/>
                    <a:pt x="1" y="677"/>
                  </a:cubicBezTo>
                  <a:cubicBezTo>
                    <a:pt x="1308" y="677"/>
                    <a:pt x="1490" y="8"/>
                    <a:pt x="1490" y="8"/>
                  </a:cubicBezTo>
                  <a:cubicBezTo>
                    <a:pt x="1439" y="3"/>
                    <a:pt x="1388" y="0"/>
                    <a:pt x="1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2"/>
            <p:cNvSpPr/>
            <p:nvPr/>
          </p:nvSpPr>
          <p:spPr>
            <a:xfrm>
              <a:off x="1686063" y="1250377"/>
              <a:ext cx="62331" cy="28827"/>
            </a:xfrm>
            <a:custGeom>
              <a:rect b="b" l="l" r="r" t="t"/>
              <a:pathLst>
                <a:path extrusionOk="0" h="703" w="1520">
                  <a:moveTo>
                    <a:pt x="1355" y="0"/>
                  </a:moveTo>
                  <a:cubicBezTo>
                    <a:pt x="506" y="0"/>
                    <a:pt x="0" y="703"/>
                    <a:pt x="0" y="703"/>
                  </a:cubicBezTo>
                  <a:cubicBezTo>
                    <a:pt x="1307" y="703"/>
                    <a:pt x="1520" y="4"/>
                    <a:pt x="1459" y="4"/>
                  </a:cubicBezTo>
                  <a:cubicBezTo>
                    <a:pt x="1424" y="1"/>
                    <a:pt x="1389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42"/>
          <p:cNvGrpSpPr/>
          <p:nvPr/>
        </p:nvGrpSpPr>
        <p:grpSpPr>
          <a:xfrm>
            <a:off x="6886410" y="-163868"/>
            <a:ext cx="1929378" cy="4196803"/>
            <a:chOff x="7475967" y="223231"/>
            <a:chExt cx="1745412" cy="3796637"/>
          </a:xfrm>
        </p:grpSpPr>
        <p:sp>
          <p:nvSpPr>
            <p:cNvPr id="2783" name="Google Shape;2783;p42"/>
            <p:cNvSpPr/>
            <p:nvPr/>
          </p:nvSpPr>
          <p:spPr>
            <a:xfrm>
              <a:off x="7785729" y="689313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2"/>
            <p:cNvSpPr/>
            <p:nvPr/>
          </p:nvSpPr>
          <p:spPr>
            <a:xfrm>
              <a:off x="7475967" y="1024632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2"/>
            <p:cNvSpPr/>
            <p:nvPr/>
          </p:nvSpPr>
          <p:spPr>
            <a:xfrm>
              <a:off x="8840859" y="247111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8988348" y="2531093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8888059" y="2531093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>
              <a:off x="9041436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>
              <a:off x="8941147" y="259207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2"/>
            <p:cNvSpPr/>
            <p:nvPr/>
          </p:nvSpPr>
          <p:spPr>
            <a:xfrm>
              <a:off x="8941147" y="247111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2"/>
            <p:cNvSpPr/>
            <p:nvPr/>
          </p:nvSpPr>
          <p:spPr>
            <a:xfrm>
              <a:off x="8127938" y="689313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2"/>
            <p:cNvSpPr/>
            <p:nvPr/>
          </p:nvSpPr>
          <p:spPr>
            <a:xfrm>
              <a:off x="766182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2"/>
            <p:cNvSpPr/>
            <p:nvPr/>
          </p:nvSpPr>
          <p:spPr>
            <a:xfrm>
              <a:off x="7655936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2"/>
            <p:cNvSpPr/>
            <p:nvPr/>
          </p:nvSpPr>
          <p:spPr>
            <a:xfrm>
              <a:off x="773558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2"/>
            <p:cNvSpPr/>
            <p:nvPr/>
          </p:nvSpPr>
          <p:spPr>
            <a:xfrm>
              <a:off x="7729697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2"/>
            <p:cNvSpPr/>
            <p:nvPr/>
          </p:nvSpPr>
          <p:spPr>
            <a:xfrm>
              <a:off x="7809345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>
              <a:off x="780342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>
              <a:off x="7883073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>
              <a:off x="7877185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2"/>
            <p:cNvSpPr/>
            <p:nvPr/>
          </p:nvSpPr>
          <p:spPr>
            <a:xfrm>
              <a:off x="795683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2"/>
            <p:cNvSpPr/>
            <p:nvPr/>
          </p:nvSpPr>
          <p:spPr>
            <a:xfrm>
              <a:off x="7950946" y="1024632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2"/>
            <p:cNvSpPr/>
            <p:nvPr/>
          </p:nvSpPr>
          <p:spPr>
            <a:xfrm>
              <a:off x="8030594" y="1024632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>
              <a:off x="8024674" y="1024632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>
              <a:off x="7475967" y="2606827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2"/>
            <p:cNvSpPr/>
            <p:nvPr/>
          </p:nvSpPr>
          <p:spPr>
            <a:xfrm>
              <a:off x="7830956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2"/>
            <p:cNvSpPr/>
            <p:nvPr/>
          </p:nvSpPr>
          <p:spPr>
            <a:xfrm>
              <a:off x="783095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2"/>
            <p:cNvSpPr/>
            <p:nvPr/>
          </p:nvSpPr>
          <p:spPr>
            <a:xfrm>
              <a:off x="7998146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2"/>
            <p:cNvSpPr/>
            <p:nvPr/>
          </p:nvSpPr>
          <p:spPr>
            <a:xfrm>
              <a:off x="7830956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>
              <a:off x="7830956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>
              <a:off x="7993228" y="2732673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2"/>
            <p:cNvSpPr/>
            <p:nvPr/>
          </p:nvSpPr>
          <p:spPr>
            <a:xfrm>
              <a:off x="7830956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2"/>
            <p:cNvSpPr/>
            <p:nvPr/>
          </p:nvSpPr>
          <p:spPr>
            <a:xfrm>
              <a:off x="8493732" y="2709089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2"/>
            <p:cNvSpPr/>
            <p:nvPr/>
          </p:nvSpPr>
          <p:spPr>
            <a:xfrm>
              <a:off x="8493732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2"/>
            <p:cNvSpPr/>
            <p:nvPr/>
          </p:nvSpPr>
          <p:spPr>
            <a:xfrm>
              <a:off x="8660890" y="2725782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2"/>
            <p:cNvSpPr/>
            <p:nvPr/>
          </p:nvSpPr>
          <p:spPr>
            <a:xfrm>
              <a:off x="8493732" y="270908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2"/>
            <p:cNvSpPr/>
            <p:nvPr/>
          </p:nvSpPr>
          <p:spPr>
            <a:xfrm>
              <a:off x="8493732" y="2932312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2"/>
            <p:cNvSpPr/>
            <p:nvPr/>
          </p:nvSpPr>
          <p:spPr>
            <a:xfrm>
              <a:off x="8655002" y="273267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>
              <a:off x="8493732" y="317617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>
              <a:off x="7795563" y="3368889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>
              <a:off x="7795563" y="341806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2"/>
            <p:cNvSpPr/>
            <p:nvPr/>
          </p:nvSpPr>
          <p:spPr>
            <a:xfrm>
              <a:off x="7795563" y="3528186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2"/>
            <p:cNvSpPr/>
            <p:nvPr/>
          </p:nvSpPr>
          <p:spPr>
            <a:xfrm>
              <a:off x="7795563" y="3640283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2"/>
            <p:cNvSpPr/>
            <p:nvPr/>
          </p:nvSpPr>
          <p:spPr>
            <a:xfrm>
              <a:off x="7795563" y="3750438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>
              <a:off x="7795563" y="3862535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>
              <a:off x="7713942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2"/>
            <p:cNvSpPr/>
            <p:nvPr/>
          </p:nvSpPr>
          <p:spPr>
            <a:xfrm>
              <a:off x="7566453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2"/>
            <p:cNvSpPr/>
            <p:nvPr/>
          </p:nvSpPr>
          <p:spPr>
            <a:xfrm>
              <a:off x="7666741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2"/>
            <p:cNvSpPr/>
            <p:nvPr/>
          </p:nvSpPr>
          <p:spPr>
            <a:xfrm>
              <a:off x="7513333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2"/>
            <p:cNvSpPr/>
            <p:nvPr/>
          </p:nvSpPr>
          <p:spPr>
            <a:xfrm>
              <a:off x="7613653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>
              <a:off x="7613653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>
              <a:off x="8390467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2"/>
            <p:cNvSpPr/>
            <p:nvPr/>
          </p:nvSpPr>
          <p:spPr>
            <a:xfrm>
              <a:off x="8242979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2"/>
            <p:cNvSpPr/>
            <p:nvPr/>
          </p:nvSpPr>
          <p:spPr>
            <a:xfrm>
              <a:off x="8342297" y="1867346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2"/>
            <p:cNvSpPr/>
            <p:nvPr/>
          </p:nvSpPr>
          <p:spPr>
            <a:xfrm>
              <a:off x="8188888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2"/>
            <p:cNvSpPr/>
            <p:nvPr/>
          </p:nvSpPr>
          <p:spPr>
            <a:xfrm>
              <a:off x="8290179" y="1807367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2"/>
            <p:cNvSpPr/>
            <p:nvPr/>
          </p:nvSpPr>
          <p:spPr>
            <a:xfrm>
              <a:off x="8290179" y="1928328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2"/>
            <p:cNvSpPr/>
            <p:nvPr/>
          </p:nvSpPr>
          <p:spPr>
            <a:xfrm>
              <a:off x="9090609" y="122721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2"/>
            <p:cNvSpPr/>
            <p:nvPr/>
          </p:nvSpPr>
          <p:spPr>
            <a:xfrm>
              <a:off x="8943121" y="116720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2"/>
            <p:cNvSpPr/>
            <p:nvPr/>
          </p:nvSpPr>
          <p:spPr>
            <a:xfrm>
              <a:off x="9043409" y="1167204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>
              <a:off x="8890000" y="1227215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>
              <a:off x="8990321" y="110722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2"/>
            <p:cNvSpPr/>
            <p:nvPr/>
          </p:nvSpPr>
          <p:spPr>
            <a:xfrm>
              <a:off x="8990321" y="122721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2"/>
            <p:cNvSpPr/>
            <p:nvPr/>
          </p:nvSpPr>
          <p:spPr>
            <a:xfrm>
              <a:off x="8791685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2"/>
            <p:cNvSpPr/>
            <p:nvPr/>
          </p:nvSpPr>
          <p:spPr>
            <a:xfrm>
              <a:off x="8939174" y="1769031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>
              <a:off x="8838886" y="1769031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>
              <a:off x="8992294" y="170902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2"/>
            <p:cNvSpPr/>
            <p:nvPr/>
          </p:nvSpPr>
          <p:spPr>
            <a:xfrm>
              <a:off x="8891974" y="182901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2"/>
            <p:cNvSpPr/>
            <p:nvPr/>
          </p:nvSpPr>
          <p:spPr>
            <a:xfrm>
              <a:off x="8891974" y="170902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2"/>
            <p:cNvSpPr/>
            <p:nvPr/>
          </p:nvSpPr>
          <p:spPr>
            <a:xfrm>
              <a:off x="7562506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2"/>
            <p:cNvSpPr/>
            <p:nvPr/>
          </p:nvSpPr>
          <p:spPr>
            <a:xfrm>
              <a:off x="7710027" y="234721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>
              <a:off x="7609707" y="2347210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>
              <a:off x="7763115" y="228626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2"/>
            <p:cNvSpPr/>
            <p:nvPr/>
          </p:nvSpPr>
          <p:spPr>
            <a:xfrm>
              <a:off x="7662827" y="240718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2"/>
            <p:cNvSpPr/>
            <p:nvPr/>
          </p:nvSpPr>
          <p:spPr>
            <a:xfrm>
              <a:off x="7662827" y="228626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2"/>
            <p:cNvSpPr/>
            <p:nvPr/>
          </p:nvSpPr>
          <p:spPr>
            <a:xfrm>
              <a:off x="7830956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2"/>
            <p:cNvSpPr/>
            <p:nvPr/>
          </p:nvSpPr>
          <p:spPr>
            <a:xfrm>
              <a:off x="783095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2"/>
            <p:cNvSpPr/>
            <p:nvPr/>
          </p:nvSpPr>
          <p:spPr>
            <a:xfrm>
              <a:off x="7998146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2"/>
            <p:cNvSpPr/>
            <p:nvPr/>
          </p:nvSpPr>
          <p:spPr>
            <a:xfrm>
              <a:off x="7830956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2"/>
            <p:cNvSpPr/>
            <p:nvPr/>
          </p:nvSpPr>
          <p:spPr>
            <a:xfrm>
              <a:off x="7830956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>
              <a:off x="7992226" y="1354064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>
              <a:off x="7830956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>
              <a:off x="7830956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2"/>
            <p:cNvSpPr/>
            <p:nvPr/>
          </p:nvSpPr>
          <p:spPr>
            <a:xfrm>
              <a:off x="783095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2"/>
            <p:cNvSpPr/>
            <p:nvPr/>
          </p:nvSpPr>
          <p:spPr>
            <a:xfrm>
              <a:off x="7998146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2"/>
            <p:cNvSpPr/>
            <p:nvPr/>
          </p:nvSpPr>
          <p:spPr>
            <a:xfrm>
              <a:off x="7830956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>
              <a:off x="7830956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>
              <a:off x="7993228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2"/>
            <p:cNvSpPr/>
            <p:nvPr/>
          </p:nvSpPr>
          <p:spPr>
            <a:xfrm>
              <a:off x="7830956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2"/>
            <p:cNvSpPr/>
            <p:nvPr/>
          </p:nvSpPr>
          <p:spPr>
            <a:xfrm>
              <a:off x="8493732" y="201975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2"/>
            <p:cNvSpPr/>
            <p:nvPr/>
          </p:nvSpPr>
          <p:spPr>
            <a:xfrm>
              <a:off x="8493732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2"/>
            <p:cNvSpPr/>
            <p:nvPr/>
          </p:nvSpPr>
          <p:spPr>
            <a:xfrm>
              <a:off x="8660890" y="2036477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2"/>
            <p:cNvSpPr/>
            <p:nvPr/>
          </p:nvSpPr>
          <p:spPr>
            <a:xfrm>
              <a:off x="8493732" y="201975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2"/>
            <p:cNvSpPr/>
            <p:nvPr/>
          </p:nvSpPr>
          <p:spPr>
            <a:xfrm>
              <a:off x="8493732" y="224200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2"/>
            <p:cNvSpPr/>
            <p:nvPr/>
          </p:nvSpPr>
          <p:spPr>
            <a:xfrm>
              <a:off x="8655002" y="204336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2"/>
            <p:cNvSpPr/>
            <p:nvPr/>
          </p:nvSpPr>
          <p:spPr>
            <a:xfrm>
              <a:off x="8493732" y="248683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2"/>
            <p:cNvSpPr/>
            <p:nvPr/>
          </p:nvSpPr>
          <p:spPr>
            <a:xfrm>
              <a:off x="8493732" y="133044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2"/>
            <p:cNvSpPr/>
            <p:nvPr/>
          </p:nvSpPr>
          <p:spPr>
            <a:xfrm>
              <a:off x="8493732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2"/>
            <p:cNvSpPr/>
            <p:nvPr/>
          </p:nvSpPr>
          <p:spPr>
            <a:xfrm>
              <a:off x="8660890" y="1346170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2"/>
            <p:cNvSpPr/>
            <p:nvPr/>
          </p:nvSpPr>
          <p:spPr>
            <a:xfrm>
              <a:off x="8493732" y="133044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2"/>
            <p:cNvSpPr/>
            <p:nvPr/>
          </p:nvSpPr>
          <p:spPr>
            <a:xfrm>
              <a:off x="8493732" y="15526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2"/>
            <p:cNvSpPr/>
            <p:nvPr/>
          </p:nvSpPr>
          <p:spPr>
            <a:xfrm>
              <a:off x="8655002" y="1354064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2"/>
            <p:cNvSpPr/>
            <p:nvPr/>
          </p:nvSpPr>
          <p:spPr>
            <a:xfrm>
              <a:off x="8493732" y="179753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2"/>
            <p:cNvSpPr/>
            <p:nvPr/>
          </p:nvSpPr>
          <p:spPr>
            <a:xfrm>
              <a:off x="8242008" y="394336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2"/>
            <p:cNvSpPr/>
            <p:nvPr/>
          </p:nvSpPr>
          <p:spPr>
            <a:xfrm>
              <a:off x="8079735" y="223231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2"/>
            <p:cNvSpPr/>
            <p:nvPr/>
          </p:nvSpPr>
          <p:spPr>
            <a:xfrm>
              <a:off x="8079735" y="309770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2"/>
            <p:cNvSpPr/>
            <p:nvPr/>
          </p:nvSpPr>
          <p:spPr>
            <a:xfrm>
              <a:off x="7740502" y="3276462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2"/>
            <p:cNvSpPr/>
            <p:nvPr/>
          </p:nvSpPr>
          <p:spPr>
            <a:xfrm>
              <a:off x="7795563" y="397362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8" name="Google Shape;2888;p42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2889" name="Google Shape;2889;p42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2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2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2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2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2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5" name="Google Shape;2895;p42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2896" name="Google Shape;2896;p42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2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2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2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2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2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2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2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2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2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2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3" name="Google Shape;2923;p43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2924" name="Google Shape;2924;p43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3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3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3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3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3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3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3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3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3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3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3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3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3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3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3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3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3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3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3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3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3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3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3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0" name="Google Shape;2950;p43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3"/>
          <p:cNvSpPr/>
          <p:nvPr/>
        </p:nvSpPr>
        <p:spPr>
          <a:xfrm>
            <a:off x="6953250" y="2800275"/>
            <a:ext cx="2182390" cy="1668950"/>
          </a:xfrm>
          <a:custGeom>
            <a:rect b="b" l="l" r="r" t="t"/>
            <a:pathLst>
              <a:path extrusionOk="0" h="66758" w="73118">
                <a:moveTo>
                  <a:pt x="67209" y="1"/>
                </a:moveTo>
                <a:cubicBezTo>
                  <a:pt x="66624" y="1"/>
                  <a:pt x="66014" y="46"/>
                  <a:pt x="65379" y="141"/>
                </a:cubicBezTo>
                <a:cubicBezTo>
                  <a:pt x="64691" y="244"/>
                  <a:pt x="64038" y="382"/>
                  <a:pt x="63384" y="588"/>
                </a:cubicBezTo>
                <a:cubicBezTo>
                  <a:pt x="62146" y="932"/>
                  <a:pt x="61011" y="1585"/>
                  <a:pt x="60048" y="2445"/>
                </a:cubicBezTo>
                <a:cubicBezTo>
                  <a:pt x="59876" y="2617"/>
                  <a:pt x="59704" y="2789"/>
                  <a:pt x="59532" y="2995"/>
                </a:cubicBezTo>
                <a:cubicBezTo>
                  <a:pt x="57641" y="5162"/>
                  <a:pt x="57297" y="8257"/>
                  <a:pt x="58019" y="11421"/>
                </a:cubicBezTo>
                <a:cubicBezTo>
                  <a:pt x="58122" y="11834"/>
                  <a:pt x="58225" y="12212"/>
                  <a:pt x="58363" y="12659"/>
                </a:cubicBezTo>
                <a:cubicBezTo>
                  <a:pt x="58672" y="13588"/>
                  <a:pt x="59051" y="14517"/>
                  <a:pt x="59532" y="15411"/>
                </a:cubicBezTo>
                <a:cubicBezTo>
                  <a:pt x="58844" y="14551"/>
                  <a:pt x="58053" y="13726"/>
                  <a:pt x="57262" y="13003"/>
                </a:cubicBezTo>
                <a:cubicBezTo>
                  <a:pt x="56850" y="12659"/>
                  <a:pt x="56471" y="12316"/>
                  <a:pt x="56059" y="12006"/>
                </a:cubicBezTo>
                <a:cubicBezTo>
                  <a:pt x="54064" y="10458"/>
                  <a:pt x="51760" y="9358"/>
                  <a:pt x="49318" y="8739"/>
                </a:cubicBezTo>
                <a:cubicBezTo>
                  <a:pt x="48871" y="8636"/>
                  <a:pt x="48493" y="8532"/>
                  <a:pt x="48045" y="8464"/>
                </a:cubicBezTo>
                <a:cubicBezTo>
                  <a:pt x="47426" y="8360"/>
                  <a:pt x="46773" y="8257"/>
                  <a:pt x="46119" y="8223"/>
                </a:cubicBezTo>
                <a:cubicBezTo>
                  <a:pt x="45569" y="8188"/>
                  <a:pt x="45019" y="8188"/>
                  <a:pt x="44469" y="8188"/>
                </a:cubicBezTo>
                <a:lnTo>
                  <a:pt x="44400" y="8188"/>
                </a:lnTo>
                <a:cubicBezTo>
                  <a:pt x="40720" y="8257"/>
                  <a:pt x="37143" y="9358"/>
                  <a:pt x="34048" y="11353"/>
                </a:cubicBezTo>
                <a:cubicBezTo>
                  <a:pt x="33738" y="11559"/>
                  <a:pt x="33429" y="11765"/>
                  <a:pt x="33154" y="11972"/>
                </a:cubicBezTo>
                <a:lnTo>
                  <a:pt x="33085" y="12006"/>
                </a:lnTo>
                <a:cubicBezTo>
                  <a:pt x="27789" y="15995"/>
                  <a:pt x="26516" y="22599"/>
                  <a:pt x="28442" y="28514"/>
                </a:cubicBezTo>
                <a:cubicBezTo>
                  <a:pt x="28820" y="29615"/>
                  <a:pt x="29267" y="30646"/>
                  <a:pt x="29818" y="31644"/>
                </a:cubicBezTo>
                <a:cubicBezTo>
                  <a:pt x="30058" y="32091"/>
                  <a:pt x="30368" y="32572"/>
                  <a:pt x="30643" y="32985"/>
                </a:cubicBezTo>
                <a:cubicBezTo>
                  <a:pt x="30496" y="32922"/>
                  <a:pt x="28126" y="31728"/>
                  <a:pt x="25866" y="31728"/>
                </a:cubicBezTo>
                <a:cubicBezTo>
                  <a:pt x="24428" y="31728"/>
                  <a:pt x="23035" y="32212"/>
                  <a:pt x="22286" y="33776"/>
                </a:cubicBezTo>
                <a:cubicBezTo>
                  <a:pt x="20326" y="37766"/>
                  <a:pt x="25759" y="40998"/>
                  <a:pt x="25966" y="41102"/>
                </a:cubicBezTo>
                <a:cubicBezTo>
                  <a:pt x="25278" y="40895"/>
                  <a:pt x="24590" y="40723"/>
                  <a:pt x="23902" y="40620"/>
                </a:cubicBezTo>
                <a:cubicBezTo>
                  <a:pt x="22636" y="40378"/>
                  <a:pt x="21349" y="40257"/>
                  <a:pt x="20063" y="40257"/>
                </a:cubicBezTo>
                <a:cubicBezTo>
                  <a:pt x="18976" y="40257"/>
                  <a:pt x="17889" y="40343"/>
                  <a:pt x="16818" y="40517"/>
                </a:cubicBezTo>
                <a:cubicBezTo>
                  <a:pt x="13516" y="41033"/>
                  <a:pt x="10421" y="42374"/>
                  <a:pt x="7738" y="44369"/>
                </a:cubicBezTo>
                <a:cubicBezTo>
                  <a:pt x="7463" y="44575"/>
                  <a:pt x="7222" y="44781"/>
                  <a:pt x="6982" y="44988"/>
                </a:cubicBezTo>
                <a:cubicBezTo>
                  <a:pt x="6053" y="45779"/>
                  <a:pt x="5193" y="46639"/>
                  <a:pt x="4437" y="47567"/>
                </a:cubicBezTo>
                <a:cubicBezTo>
                  <a:pt x="3267" y="48977"/>
                  <a:pt x="2339" y="50525"/>
                  <a:pt x="1651" y="52210"/>
                </a:cubicBezTo>
                <a:cubicBezTo>
                  <a:pt x="1238" y="53139"/>
                  <a:pt x="894" y="54136"/>
                  <a:pt x="653" y="55133"/>
                </a:cubicBezTo>
                <a:cubicBezTo>
                  <a:pt x="34" y="57678"/>
                  <a:pt x="0" y="60361"/>
                  <a:pt x="516" y="62940"/>
                </a:cubicBezTo>
                <a:lnTo>
                  <a:pt x="8529" y="63388"/>
                </a:lnTo>
                <a:lnTo>
                  <a:pt x="15958" y="63766"/>
                </a:lnTo>
                <a:lnTo>
                  <a:pt x="30746" y="64557"/>
                </a:lnTo>
                <a:lnTo>
                  <a:pt x="32707" y="64626"/>
                </a:lnTo>
                <a:lnTo>
                  <a:pt x="34529" y="64729"/>
                </a:lnTo>
                <a:lnTo>
                  <a:pt x="36868" y="64866"/>
                </a:lnTo>
                <a:lnTo>
                  <a:pt x="73117" y="66758"/>
                </a:lnTo>
                <a:lnTo>
                  <a:pt x="73117" y="2032"/>
                </a:lnTo>
                <a:cubicBezTo>
                  <a:pt x="71570" y="761"/>
                  <a:pt x="69600" y="1"/>
                  <a:pt x="67209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3"/>
          <p:cNvSpPr txBox="1"/>
          <p:nvPr>
            <p:ph type="title"/>
          </p:nvPr>
        </p:nvSpPr>
        <p:spPr>
          <a:xfrm>
            <a:off x="714300" y="2800275"/>
            <a:ext cx="3114900" cy="5526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3" name="Google Shape;2953;p43"/>
          <p:cNvSpPr txBox="1"/>
          <p:nvPr>
            <p:ph idx="1" type="subTitle"/>
          </p:nvPr>
        </p:nvSpPr>
        <p:spPr>
          <a:xfrm>
            <a:off x="714300" y="954975"/>
            <a:ext cx="38577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4" name="Google Shape;2954;p43"/>
          <p:cNvSpPr/>
          <p:nvPr/>
        </p:nvSpPr>
        <p:spPr>
          <a:xfrm flipH="1">
            <a:off x="7107163" y="3251282"/>
            <a:ext cx="2076791" cy="1379867"/>
          </a:xfrm>
          <a:custGeom>
            <a:rect b="b" l="l" r="r" t="t"/>
            <a:pathLst>
              <a:path extrusionOk="0" h="76299" w="114835">
                <a:moveTo>
                  <a:pt x="35080" y="1"/>
                </a:moveTo>
                <a:cubicBezTo>
                  <a:pt x="34461" y="1"/>
                  <a:pt x="33842" y="46"/>
                  <a:pt x="33223" y="138"/>
                </a:cubicBezTo>
                <a:cubicBezTo>
                  <a:pt x="32535" y="207"/>
                  <a:pt x="31881" y="379"/>
                  <a:pt x="31228" y="551"/>
                </a:cubicBezTo>
                <a:cubicBezTo>
                  <a:pt x="24659" y="2614"/>
                  <a:pt x="24281" y="9493"/>
                  <a:pt x="27342" y="15408"/>
                </a:cubicBezTo>
                <a:cubicBezTo>
                  <a:pt x="26207" y="13964"/>
                  <a:pt x="24865" y="12657"/>
                  <a:pt x="23352" y="11591"/>
                </a:cubicBezTo>
                <a:cubicBezTo>
                  <a:pt x="20498" y="9562"/>
                  <a:pt x="17093" y="8358"/>
                  <a:pt x="13585" y="8186"/>
                </a:cubicBezTo>
                <a:cubicBezTo>
                  <a:pt x="13138" y="8151"/>
                  <a:pt x="12691" y="8151"/>
                  <a:pt x="12244" y="8151"/>
                </a:cubicBezTo>
                <a:cubicBezTo>
                  <a:pt x="8564" y="8255"/>
                  <a:pt x="4987" y="9321"/>
                  <a:pt x="1892" y="11315"/>
                </a:cubicBezTo>
                <a:cubicBezTo>
                  <a:pt x="1548" y="11522"/>
                  <a:pt x="1273" y="11728"/>
                  <a:pt x="963" y="11969"/>
                </a:cubicBezTo>
                <a:cubicBezTo>
                  <a:pt x="929" y="11969"/>
                  <a:pt x="929" y="12003"/>
                  <a:pt x="894" y="12038"/>
                </a:cubicBezTo>
                <a:cubicBezTo>
                  <a:pt x="585" y="12244"/>
                  <a:pt x="275" y="12485"/>
                  <a:pt x="0" y="12760"/>
                </a:cubicBezTo>
                <a:lnTo>
                  <a:pt x="0" y="64589"/>
                </a:lnTo>
                <a:lnTo>
                  <a:pt x="28236" y="66033"/>
                </a:lnTo>
                <a:lnTo>
                  <a:pt x="28924" y="66067"/>
                </a:lnTo>
                <a:lnTo>
                  <a:pt x="30196" y="66136"/>
                </a:lnTo>
                <a:lnTo>
                  <a:pt x="31262" y="66205"/>
                </a:lnTo>
                <a:lnTo>
                  <a:pt x="33670" y="66343"/>
                </a:lnTo>
                <a:lnTo>
                  <a:pt x="54752" y="67409"/>
                </a:lnTo>
                <a:lnTo>
                  <a:pt x="57090" y="67546"/>
                </a:lnTo>
                <a:lnTo>
                  <a:pt x="58913" y="67649"/>
                </a:lnTo>
                <a:lnTo>
                  <a:pt x="60530" y="67718"/>
                </a:lnTo>
                <a:cubicBezTo>
                  <a:pt x="60598" y="67890"/>
                  <a:pt x="60667" y="68028"/>
                  <a:pt x="60770" y="68165"/>
                </a:cubicBezTo>
                <a:lnTo>
                  <a:pt x="60805" y="68165"/>
                </a:lnTo>
                <a:cubicBezTo>
                  <a:pt x="61114" y="68062"/>
                  <a:pt x="61424" y="67925"/>
                  <a:pt x="61733" y="67821"/>
                </a:cubicBezTo>
                <a:lnTo>
                  <a:pt x="75800" y="68544"/>
                </a:lnTo>
                <a:lnTo>
                  <a:pt x="76419" y="68578"/>
                </a:lnTo>
                <a:lnTo>
                  <a:pt x="77588" y="68612"/>
                </a:lnTo>
                <a:lnTo>
                  <a:pt x="77760" y="69507"/>
                </a:lnTo>
                <a:lnTo>
                  <a:pt x="78138" y="71364"/>
                </a:lnTo>
                <a:lnTo>
                  <a:pt x="78138" y="71467"/>
                </a:lnTo>
                <a:lnTo>
                  <a:pt x="78585" y="73530"/>
                </a:lnTo>
                <a:lnTo>
                  <a:pt x="78620" y="73737"/>
                </a:lnTo>
                <a:lnTo>
                  <a:pt x="78895" y="75113"/>
                </a:lnTo>
                <a:lnTo>
                  <a:pt x="79067" y="76007"/>
                </a:lnTo>
                <a:lnTo>
                  <a:pt x="79101" y="76110"/>
                </a:lnTo>
                <a:lnTo>
                  <a:pt x="79686" y="76144"/>
                </a:lnTo>
                <a:lnTo>
                  <a:pt x="79720" y="76144"/>
                </a:lnTo>
                <a:cubicBezTo>
                  <a:pt x="80511" y="76213"/>
                  <a:pt x="81956" y="76247"/>
                  <a:pt x="83847" y="76282"/>
                </a:cubicBezTo>
                <a:cubicBezTo>
                  <a:pt x="84498" y="76291"/>
                  <a:pt x="85203" y="76298"/>
                  <a:pt x="85952" y="76298"/>
                </a:cubicBezTo>
                <a:cubicBezTo>
                  <a:pt x="87934" y="76298"/>
                  <a:pt x="90221" y="76250"/>
                  <a:pt x="92617" y="76075"/>
                </a:cubicBezTo>
                <a:cubicBezTo>
                  <a:pt x="94131" y="75972"/>
                  <a:pt x="95678" y="75835"/>
                  <a:pt x="97226" y="75663"/>
                </a:cubicBezTo>
                <a:cubicBezTo>
                  <a:pt x="97914" y="75594"/>
                  <a:pt x="98601" y="75491"/>
                  <a:pt x="99289" y="75388"/>
                </a:cubicBezTo>
                <a:cubicBezTo>
                  <a:pt x="99874" y="75284"/>
                  <a:pt x="100493" y="75181"/>
                  <a:pt x="101078" y="75078"/>
                </a:cubicBezTo>
                <a:lnTo>
                  <a:pt x="101146" y="75078"/>
                </a:lnTo>
                <a:cubicBezTo>
                  <a:pt x="101972" y="74941"/>
                  <a:pt x="102797" y="74769"/>
                  <a:pt x="103588" y="74562"/>
                </a:cubicBezTo>
                <a:cubicBezTo>
                  <a:pt x="105273" y="74184"/>
                  <a:pt x="106924" y="73634"/>
                  <a:pt x="108541" y="72946"/>
                </a:cubicBezTo>
                <a:lnTo>
                  <a:pt x="108816" y="72843"/>
                </a:lnTo>
                <a:lnTo>
                  <a:pt x="109194" y="72636"/>
                </a:lnTo>
                <a:lnTo>
                  <a:pt x="109263" y="72602"/>
                </a:lnTo>
                <a:cubicBezTo>
                  <a:pt x="109366" y="72568"/>
                  <a:pt x="109469" y="72533"/>
                  <a:pt x="109538" y="72464"/>
                </a:cubicBezTo>
                <a:lnTo>
                  <a:pt x="109848" y="72327"/>
                </a:lnTo>
                <a:lnTo>
                  <a:pt x="109951" y="72258"/>
                </a:lnTo>
                <a:cubicBezTo>
                  <a:pt x="110191" y="72155"/>
                  <a:pt x="110363" y="72017"/>
                  <a:pt x="110639" y="71880"/>
                </a:cubicBezTo>
                <a:cubicBezTo>
                  <a:pt x="110914" y="71708"/>
                  <a:pt x="111154" y="71536"/>
                  <a:pt x="111395" y="71364"/>
                </a:cubicBezTo>
                <a:lnTo>
                  <a:pt x="111430" y="71329"/>
                </a:lnTo>
                <a:cubicBezTo>
                  <a:pt x="111670" y="71157"/>
                  <a:pt x="111911" y="70985"/>
                  <a:pt x="112117" y="70814"/>
                </a:cubicBezTo>
                <a:cubicBezTo>
                  <a:pt x="112427" y="70538"/>
                  <a:pt x="112702" y="70263"/>
                  <a:pt x="112977" y="69988"/>
                </a:cubicBezTo>
                <a:cubicBezTo>
                  <a:pt x="113734" y="69163"/>
                  <a:pt x="114284" y="68165"/>
                  <a:pt x="114594" y="67099"/>
                </a:cubicBezTo>
                <a:cubicBezTo>
                  <a:pt x="114731" y="66652"/>
                  <a:pt x="114800" y="66205"/>
                  <a:pt x="114834" y="65724"/>
                </a:cubicBezTo>
                <a:cubicBezTo>
                  <a:pt x="114834" y="65276"/>
                  <a:pt x="114800" y="64795"/>
                  <a:pt x="114731" y="64348"/>
                </a:cubicBezTo>
                <a:cubicBezTo>
                  <a:pt x="114662" y="63798"/>
                  <a:pt x="114525" y="63247"/>
                  <a:pt x="114353" y="62697"/>
                </a:cubicBezTo>
                <a:cubicBezTo>
                  <a:pt x="114112" y="61872"/>
                  <a:pt x="113768" y="61081"/>
                  <a:pt x="113356" y="60290"/>
                </a:cubicBezTo>
                <a:cubicBezTo>
                  <a:pt x="112771" y="59155"/>
                  <a:pt x="112049" y="58054"/>
                  <a:pt x="111258" y="56988"/>
                </a:cubicBezTo>
                <a:cubicBezTo>
                  <a:pt x="110639" y="56163"/>
                  <a:pt x="110020" y="55372"/>
                  <a:pt x="109366" y="54649"/>
                </a:cubicBezTo>
                <a:cubicBezTo>
                  <a:pt x="108472" y="53583"/>
                  <a:pt x="107475" y="52586"/>
                  <a:pt x="106408" y="51657"/>
                </a:cubicBezTo>
                <a:cubicBezTo>
                  <a:pt x="105377" y="50729"/>
                  <a:pt x="104276" y="49869"/>
                  <a:pt x="103072" y="49147"/>
                </a:cubicBezTo>
                <a:cubicBezTo>
                  <a:pt x="101972" y="48424"/>
                  <a:pt x="100768" y="47840"/>
                  <a:pt x="99564" y="47358"/>
                </a:cubicBezTo>
                <a:cubicBezTo>
                  <a:pt x="99186" y="47186"/>
                  <a:pt x="98808" y="47049"/>
                  <a:pt x="98429" y="46946"/>
                </a:cubicBezTo>
                <a:cubicBezTo>
                  <a:pt x="97948" y="46774"/>
                  <a:pt x="97467" y="46636"/>
                  <a:pt x="96985" y="46533"/>
                </a:cubicBezTo>
                <a:cubicBezTo>
                  <a:pt x="96882" y="46498"/>
                  <a:pt x="96779" y="46464"/>
                  <a:pt x="96676" y="46430"/>
                </a:cubicBezTo>
                <a:cubicBezTo>
                  <a:pt x="95275" y="46145"/>
                  <a:pt x="93857" y="45991"/>
                  <a:pt x="92446" y="45991"/>
                </a:cubicBezTo>
                <a:cubicBezTo>
                  <a:pt x="91813" y="45991"/>
                  <a:pt x="91182" y="46022"/>
                  <a:pt x="90554" y="46086"/>
                </a:cubicBezTo>
                <a:cubicBezTo>
                  <a:pt x="90485" y="45364"/>
                  <a:pt x="90451" y="44676"/>
                  <a:pt x="90347" y="44022"/>
                </a:cubicBezTo>
                <a:cubicBezTo>
                  <a:pt x="90347" y="43816"/>
                  <a:pt x="90313" y="43610"/>
                  <a:pt x="90279" y="43403"/>
                </a:cubicBezTo>
                <a:cubicBezTo>
                  <a:pt x="90244" y="43334"/>
                  <a:pt x="90244" y="43231"/>
                  <a:pt x="90244" y="43162"/>
                </a:cubicBezTo>
                <a:cubicBezTo>
                  <a:pt x="90175" y="42750"/>
                  <a:pt x="90107" y="42406"/>
                  <a:pt x="90038" y="41959"/>
                </a:cubicBezTo>
                <a:cubicBezTo>
                  <a:pt x="89935" y="41477"/>
                  <a:pt x="89832" y="41065"/>
                  <a:pt x="89728" y="40617"/>
                </a:cubicBezTo>
                <a:lnTo>
                  <a:pt x="89728" y="40583"/>
                </a:lnTo>
                <a:cubicBezTo>
                  <a:pt x="89350" y="38932"/>
                  <a:pt x="88731" y="37350"/>
                  <a:pt x="87940" y="35837"/>
                </a:cubicBezTo>
                <a:cubicBezTo>
                  <a:pt x="87802" y="35596"/>
                  <a:pt x="87665" y="35355"/>
                  <a:pt x="87527" y="35115"/>
                </a:cubicBezTo>
                <a:cubicBezTo>
                  <a:pt x="87149" y="34392"/>
                  <a:pt x="86702" y="33739"/>
                  <a:pt x="86220" y="33086"/>
                </a:cubicBezTo>
                <a:cubicBezTo>
                  <a:pt x="85980" y="32742"/>
                  <a:pt x="85739" y="32432"/>
                  <a:pt x="85464" y="32157"/>
                </a:cubicBezTo>
                <a:lnTo>
                  <a:pt x="85395" y="32054"/>
                </a:lnTo>
                <a:cubicBezTo>
                  <a:pt x="85257" y="31882"/>
                  <a:pt x="85120" y="31710"/>
                  <a:pt x="84982" y="31538"/>
                </a:cubicBezTo>
                <a:cubicBezTo>
                  <a:pt x="84260" y="30781"/>
                  <a:pt x="83538" y="30059"/>
                  <a:pt x="82712" y="29406"/>
                </a:cubicBezTo>
                <a:cubicBezTo>
                  <a:pt x="82197" y="28959"/>
                  <a:pt x="81646" y="28511"/>
                  <a:pt x="81062" y="28099"/>
                </a:cubicBezTo>
                <a:cubicBezTo>
                  <a:pt x="80236" y="27548"/>
                  <a:pt x="79376" y="27033"/>
                  <a:pt x="78517" y="26551"/>
                </a:cubicBezTo>
                <a:cubicBezTo>
                  <a:pt x="76625" y="25519"/>
                  <a:pt x="74630" y="24728"/>
                  <a:pt x="72601" y="24109"/>
                </a:cubicBezTo>
                <a:cubicBezTo>
                  <a:pt x="72429" y="24075"/>
                  <a:pt x="72257" y="24006"/>
                  <a:pt x="72085" y="23972"/>
                </a:cubicBezTo>
                <a:cubicBezTo>
                  <a:pt x="71157" y="23731"/>
                  <a:pt x="70194" y="23490"/>
                  <a:pt x="69265" y="23318"/>
                </a:cubicBezTo>
                <a:cubicBezTo>
                  <a:pt x="68887" y="23249"/>
                  <a:pt x="68474" y="23181"/>
                  <a:pt x="68096" y="23112"/>
                </a:cubicBezTo>
                <a:cubicBezTo>
                  <a:pt x="66755" y="22906"/>
                  <a:pt x="65448" y="22768"/>
                  <a:pt x="64106" y="22734"/>
                </a:cubicBezTo>
                <a:cubicBezTo>
                  <a:pt x="63728" y="22699"/>
                  <a:pt x="63315" y="22699"/>
                  <a:pt x="62937" y="22699"/>
                </a:cubicBezTo>
                <a:lnTo>
                  <a:pt x="61011" y="22699"/>
                </a:lnTo>
                <a:cubicBezTo>
                  <a:pt x="61114" y="22596"/>
                  <a:pt x="61252" y="22458"/>
                  <a:pt x="61355" y="22355"/>
                </a:cubicBezTo>
                <a:cubicBezTo>
                  <a:pt x="62215" y="21496"/>
                  <a:pt x="63006" y="20601"/>
                  <a:pt x="63762" y="19673"/>
                </a:cubicBezTo>
                <a:cubicBezTo>
                  <a:pt x="64244" y="19019"/>
                  <a:pt x="64691" y="18366"/>
                  <a:pt x="65138" y="17712"/>
                </a:cubicBezTo>
                <a:cubicBezTo>
                  <a:pt x="65895" y="16474"/>
                  <a:pt x="66548" y="15167"/>
                  <a:pt x="66995" y="13792"/>
                </a:cubicBezTo>
                <a:cubicBezTo>
                  <a:pt x="67064" y="13689"/>
                  <a:pt x="67099" y="13551"/>
                  <a:pt x="67133" y="13413"/>
                </a:cubicBezTo>
                <a:cubicBezTo>
                  <a:pt x="67614" y="11900"/>
                  <a:pt x="67718" y="10318"/>
                  <a:pt x="67408" y="8805"/>
                </a:cubicBezTo>
                <a:cubicBezTo>
                  <a:pt x="67374" y="8530"/>
                  <a:pt x="67305" y="8289"/>
                  <a:pt x="67202" y="8014"/>
                </a:cubicBezTo>
                <a:cubicBezTo>
                  <a:pt x="67064" y="7636"/>
                  <a:pt x="66892" y="7257"/>
                  <a:pt x="66651" y="6913"/>
                </a:cubicBezTo>
                <a:cubicBezTo>
                  <a:pt x="66239" y="6191"/>
                  <a:pt x="65723" y="5572"/>
                  <a:pt x="65104" y="5056"/>
                </a:cubicBezTo>
                <a:cubicBezTo>
                  <a:pt x="64485" y="4540"/>
                  <a:pt x="63797" y="4093"/>
                  <a:pt x="63075" y="3749"/>
                </a:cubicBezTo>
                <a:cubicBezTo>
                  <a:pt x="61940" y="3165"/>
                  <a:pt x="60667" y="2855"/>
                  <a:pt x="59395" y="2855"/>
                </a:cubicBezTo>
                <a:cubicBezTo>
                  <a:pt x="58707" y="2855"/>
                  <a:pt x="58019" y="2924"/>
                  <a:pt x="57366" y="3061"/>
                </a:cubicBezTo>
                <a:cubicBezTo>
                  <a:pt x="56987" y="3165"/>
                  <a:pt x="56609" y="3268"/>
                  <a:pt x="56231" y="3405"/>
                </a:cubicBezTo>
                <a:cubicBezTo>
                  <a:pt x="56024" y="3474"/>
                  <a:pt x="55818" y="3543"/>
                  <a:pt x="55612" y="3646"/>
                </a:cubicBezTo>
                <a:cubicBezTo>
                  <a:pt x="51347" y="5366"/>
                  <a:pt x="47495" y="9699"/>
                  <a:pt x="45157" y="13345"/>
                </a:cubicBezTo>
                <a:cubicBezTo>
                  <a:pt x="45466" y="6810"/>
                  <a:pt x="42405" y="620"/>
                  <a:pt x="36008" y="35"/>
                </a:cubicBezTo>
                <a:cubicBezTo>
                  <a:pt x="35699" y="12"/>
                  <a:pt x="35389" y="1"/>
                  <a:pt x="35080" y="1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5" name="Google Shape;2955;p43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2956" name="Google Shape;2956;p43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3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3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3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3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3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p43"/>
          <p:cNvGrpSpPr/>
          <p:nvPr/>
        </p:nvGrpSpPr>
        <p:grpSpPr>
          <a:xfrm>
            <a:off x="5343600" y="281016"/>
            <a:ext cx="3880251" cy="5226109"/>
            <a:chOff x="4881069" y="-13622"/>
            <a:chExt cx="4229156" cy="5696032"/>
          </a:xfrm>
        </p:grpSpPr>
        <p:sp>
          <p:nvSpPr>
            <p:cNvPr id="2963" name="Google Shape;2963;p43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3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3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6" name="Google Shape;2966;p43"/>
          <p:cNvSpPr/>
          <p:nvPr/>
        </p:nvSpPr>
        <p:spPr>
          <a:xfrm>
            <a:off x="7138828" y="680552"/>
            <a:ext cx="2421915" cy="724705"/>
          </a:xfrm>
          <a:custGeom>
            <a:rect b="b" l="l" r="r" t="t"/>
            <a:pathLst>
              <a:path extrusionOk="0" h="22402" w="74866">
                <a:moveTo>
                  <a:pt x="44774" y="0"/>
                </a:moveTo>
                <a:cubicBezTo>
                  <a:pt x="36354" y="0"/>
                  <a:pt x="33558" y="4894"/>
                  <a:pt x="32190" y="9058"/>
                </a:cubicBezTo>
                <a:cubicBezTo>
                  <a:pt x="32190" y="9058"/>
                  <a:pt x="29994" y="8263"/>
                  <a:pt x="27737" y="8263"/>
                </a:cubicBezTo>
                <a:cubicBezTo>
                  <a:pt x="25762" y="8263"/>
                  <a:pt x="23740" y="8872"/>
                  <a:pt x="23101" y="11156"/>
                </a:cubicBezTo>
                <a:cubicBezTo>
                  <a:pt x="23101" y="11156"/>
                  <a:pt x="21866" y="10820"/>
                  <a:pt x="20207" y="10820"/>
                </a:cubicBezTo>
                <a:cubicBezTo>
                  <a:pt x="17718" y="10820"/>
                  <a:pt x="14275" y="11575"/>
                  <a:pt x="12615" y="15350"/>
                </a:cubicBezTo>
                <a:cubicBezTo>
                  <a:pt x="12615" y="15351"/>
                  <a:pt x="12614" y="15351"/>
                  <a:pt x="12611" y="15351"/>
                </a:cubicBezTo>
                <a:cubicBezTo>
                  <a:pt x="12520" y="15351"/>
                  <a:pt x="10669" y="14838"/>
                  <a:pt x="8410" y="14838"/>
                </a:cubicBezTo>
                <a:cubicBezTo>
                  <a:pt x="4899" y="14838"/>
                  <a:pt x="404" y="16077"/>
                  <a:pt x="1" y="22402"/>
                </a:cubicBezTo>
                <a:lnTo>
                  <a:pt x="74865" y="22402"/>
                </a:lnTo>
                <a:cubicBezTo>
                  <a:pt x="74865" y="22402"/>
                  <a:pt x="72768" y="12614"/>
                  <a:pt x="65777" y="11186"/>
                </a:cubicBezTo>
                <a:cubicBezTo>
                  <a:pt x="64903" y="11011"/>
                  <a:pt x="64094" y="10935"/>
                  <a:pt x="63348" y="10935"/>
                </a:cubicBezTo>
                <a:cubicBezTo>
                  <a:pt x="58124" y="10935"/>
                  <a:pt x="55959" y="14681"/>
                  <a:pt x="55959" y="14681"/>
                </a:cubicBezTo>
                <a:cubicBezTo>
                  <a:pt x="55959" y="14681"/>
                  <a:pt x="53163" y="0"/>
                  <a:pt x="447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43"/>
          <p:cNvSpPr/>
          <p:nvPr/>
        </p:nvSpPr>
        <p:spPr>
          <a:xfrm>
            <a:off x="4782513" y="1767203"/>
            <a:ext cx="1849611" cy="553638"/>
          </a:xfrm>
          <a:custGeom>
            <a:rect b="b" l="l" r="r" t="t"/>
            <a:pathLst>
              <a:path extrusionOk="0" h="17114" w="57175">
                <a:moveTo>
                  <a:pt x="34196" y="1"/>
                </a:moveTo>
                <a:cubicBezTo>
                  <a:pt x="27782" y="1"/>
                  <a:pt x="25654" y="3740"/>
                  <a:pt x="24591" y="6961"/>
                </a:cubicBezTo>
                <a:cubicBezTo>
                  <a:pt x="24591" y="6961"/>
                  <a:pt x="22907" y="6354"/>
                  <a:pt x="21176" y="6354"/>
                </a:cubicBezTo>
                <a:cubicBezTo>
                  <a:pt x="19669" y="6354"/>
                  <a:pt x="18125" y="6815"/>
                  <a:pt x="17630" y="8542"/>
                </a:cubicBezTo>
                <a:cubicBezTo>
                  <a:pt x="17630" y="8542"/>
                  <a:pt x="16694" y="8291"/>
                  <a:pt x="15433" y="8291"/>
                </a:cubicBezTo>
                <a:cubicBezTo>
                  <a:pt x="13529" y="8291"/>
                  <a:pt x="10885" y="8863"/>
                  <a:pt x="9605" y="11734"/>
                </a:cubicBezTo>
                <a:cubicBezTo>
                  <a:pt x="9605" y="11734"/>
                  <a:pt x="8176" y="11316"/>
                  <a:pt x="6418" y="11316"/>
                </a:cubicBezTo>
                <a:cubicBezTo>
                  <a:pt x="3752" y="11316"/>
                  <a:pt x="330" y="12277"/>
                  <a:pt x="0" y="17114"/>
                </a:cubicBezTo>
                <a:lnTo>
                  <a:pt x="57175" y="17114"/>
                </a:lnTo>
                <a:cubicBezTo>
                  <a:pt x="57175" y="17114"/>
                  <a:pt x="55594" y="9606"/>
                  <a:pt x="50245" y="8542"/>
                </a:cubicBezTo>
                <a:cubicBezTo>
                  <a:pt x="49574" y="8410"/>
                  <a:pt x="48955" y="8352"/>
                  <a:pt x="48383" y="8352"/>
                </a:cubicBezTo>
                <a:cubicBezTo>
                  <a:pt x="44367" y="8352"/>
                  <a:pt x="42737" y="11217"/>
                  <a:pt x="42737" y="11217"/>
                </a:cubicBezTo>
                <a:cubicBezTo>
                  <a:pt x="42737" y="11217"/>
                  <a:pt x="40609" y="1"/>
                  <a:pt x="3419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43"/>
          <p:cNvSpPr/>
          <p:nvPr/>
        </p:nvSpPr>
        <p:spPr>
          <a:xfrm>
            <a:off x="5915540" y="439932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43"/>
          <p:cNvSpPr/>
          <p:nvPr/>
        </p:nvSpPr>
        <p:spPr>
          <a:xfrm>
            <a:off x="1578563" y="293338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44"/>
          <p:cNvSpPr/>
          <p:nvPr/>
        </p:nvSpPr>
        <p:spPr>
          <a:xfrm>
            <a:off x="45624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44"/>
          <p:cNvSpPr/>
          <p:nvPr/>
        </p:nvSpPr>
        <p:spPr>
          <a:xfrm flipH="1">
            <a:off x="5253720" y="2049090"/>
            <a:ext cx="1851941" cy="52109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44"/>
          <p:cNvSpPr/>
          <p:nvPr/>
        </p:nvSpPr>
        <p:spPr>
          <a:xfrm flipH="1" rot="380950">
            <a:off x="5052316" y="3369187"/>
            <a:ext cx="1214942" cy="807235"/>
          </a:xfrm>
          <a:custGeom>
            <a:rect b="b" l="l" r="r" t="t"/>
            <a:pathLst>
              <a:path extrusionOk="0" h="76299" w="114835">
                <a:moveTo>
                  <a:pt x="35080" y="1"/>
                </a:moveTo>
                <a:cubicBezTo>
                  <a:pt x="34461" y="1"/>
                  <a:pt x="33842" y="46"/>
                  <a:pt x="33223" y="138"/>
                </a:cubicBezTo>
                <a:cubicBezTo>
                  <a:pt x="32535" y="207"/>
                  <a:pt x="31881" y="379"/>
                  <a:pt x="31228" y="551"/>
                </a:cubicBezTo>
                <a:cubicBezTo>
                  <a:pt x="24659" y="2614"/>
                  <a:pt x="24281" y="9493"/>
                  <a:pt x="27342" y="15408"/>
                </a:cubicBezTo>
                <a:cubicBezTo>
                  <a:pt x="26207" y="13964"/>
                  <a:pt x="24865" y="12657"/>
                  <a:pt x="23352" y="11591"/>
                </a:cubicBezTo>
                <a:cubicBezTo>
                  <a:pt x="20498" y="9562"/>
                  <a:pt x="17093" y="8358"/>
                  <a:pt x="13585" y="8186"/>
                </a:cubicBezTo>
                <a:cubicBezTo>
                  <a:pt x="13138" y="8151"/>
                  <a:pt x="12691" y="8151"/>
                  <a:pt x="12244" y="8151"/>
                </a:cubicBezTo>
                <a:cubicBezTo>
                  <a:pt x="8564" y="8255"/>
                  <a:pt x="4987" y="9321"/>
                  <a:pt x="1892" y="11315"/>
                </a:cubicBezTo>
                <a:cubicBezTo>
                  <a:pt x="1548" y="11522"/>
                  <a:pt x="1273" y="11728"/>
                  <a:pt x="963" y="11969"/>
                </a:cubicBezTo>
                <a:cubicBezTo>
                  <a:pt x="929" y="11969"/>
                  <a:pt x="929" y="12003"/>
                  <a:pt x="894" y="12038"/>
                </a:cubicBezTo>
                <a:cubicBezTo>
                  <a:pt x="585" y="12244"/>
                  <a:pt x="275" y="12485"/>
                  <a:pt x="0" y="12760"/>
                </a:cubicBezTo>
                <a:lnTo>
                  <a:pt x="0" y="64589"/>
                </a:lnTo>
                <a:lnTo>
                  <a:pt x="28236" y="66033"/>
                </a:lnTo>
                <a:lnTo>
                  <a:pt x="28924" y="66067"/>
                </a:lnTo>
                <a:lnTo>
                  <a:pt x="30196" y="66136"/>
                </a:lnTo>
                <a:lnTo>
                  <a:pt x="31262" y="66205"/>
                </a:lnTo>
                <a:lnTo>
                  <a:pt x="33670" y="66343"/>
                </a:lnTo>
                <a:lnTo>
                  <a:pt x="54752" y="67409"/>
                </a:lnTo>
                <a:lnTo>
                  <a:pt x="57090" y="67546"/>
                </a:lnTo>
                <a:lnTo>
                  <a:pt x="58913" y="67649"/>
                </a:lnTo>
                <a:lnTo>
                  <a:pt x="60530" y="67718"/>
                </a:lnTo>
                <a:cubicBezTo>
                  <a:pt x="60598" y="67890"/>
                  <a:pt x="60667" y="68028"/>
                  <a:pt x="60770" y="68165"/>
                </a:cubicBezTo>
                <a:lnTo>
                  <a:pt x="60805" y="68165"/>
                </a:lnTo>
                <a:cubicBezTo>
                  <a:pt x="61114" y="68062"/>
                  <a:pt x="61424" y="67925"/>
                  <a:pt x="61733" y="67821"/>
                </a:cubicBezTo>
                <a:lnTo>
                  <a:pt x="75800" y="68544"/>
                </a:lnTo>
                <a:lnTo>
                  <a:pt x="76419" y="68578"/>
                </a:lnTo>
                <a:lnTo>
                  <a:pt x="77588" y="68612"/>
                </a:lnTo>
                <a:lnTo>
                  <a:pt x="77760" y="69507"/>
                </a:lnTo>
                <a:lnTo>
                  <a:pt x="78138" y="71364"/>
                </a:lnTo>
                <a:lnTo>
                  <a:pt x="78138" y="71467"/>
                </a:lnTo>
                <a:lnTo>
                  <a:pt x="78585" y="73530"/>
                </a:lnTo>
                <a:lnTo>
                  <a:pt x="78620" y="73737"/>
                </a:lnTo>
                <a:lnTo>
                  <a:pt x="78895" y="75113"/>
                </a:lnTo>
                <a:lnTo>
                  <a:pt x="79067" y="76007"/>
                </a:lnTo>
                <a:lnTo>
                  <a:pt x="79101" y="76110"/>
                </a:lnTo>
                <a:lnTo>
                  <a:pt x="79686" y="76144"/>
                </a:lnTo>
                <a:lnTo>
                  <a:pt x="79720" y="76144"/>
                </a:lnTo>
                <a:cubicBezTo>
                  <a:pt x="80511" y="76213"/>
                  <a:pt x="81956" y="76247"/>
                  <a:pt x="83847" y="76282"/>
                </a:cubicBezTo>
                <a:cubicBezTo>
                  <a:pt x="84498" y="76291"/>
                  <a:pt x="85203" y="76298"/>
                  <a:pt x="85952" y="76298"/>
                </a:cubicBezTo>
                <a:cubicBezTo>
                  <a:pt x="87934" y="76298"/>
                  <a:pt x="90221" y="76250"/>
                  <a:pt x="92617" y="76075"/>
                </a:cubicBezTo>
                <a:cubicBezTo>
                  <a:pt x="94131" y="75972"/>
                  <a:pt x="95678" y="75835"/>
                  <a:pt x="97226" y="75663"/>
                </a:cubicBezTo>
                <a:cubicBezTo>
                  <a:pt x="97914" y="75594"/>
                  <a:pt x="98601" y="75491"/>
                  <a:pt x="99289" y="75388"/>
                </a:cubicBezTo>
                <a:cubicBezTo>
                  <a:pt x="99874" y="75284"/>
                  <a:pt x="100493" y="75181"/>
                  <a:pt x="101078" y="75078"/>
                </a:cubicBezTo>
                <a:lnTo>
                  <a:pt x="101146" y="75078"/>
                </a:lnTo>
                <a:cubicBezTo>
                  <a:pt x="101972" y="74941"/>
                  <a:pt x="102797" y="74769"/>
                  <a:pt x="103588" y="74562"/>
                </a:cubicBezTo>
                <a:cubicBezTo>
                  <a:pt x="105273" y="74184"/>
                  <a:pt x="106924" y="73634"/>
                  <a:pt x="108541" y="72946"/>
                </a:cubicBezTo>
                <a:lnTo>
                  <a:pt x="108816" y="72843"/>
                </a:lnTo>
                <a:lnTo>
                  <a:pt x="109194" y="72636"/>
                </a:lnTo>
                <a:lnTo>
                  <a:pt x="109263" y="72602"/>
                </a:lnTo>
                <a:cubicBezTo>
                  <a:pt x="109366" y="72568"/>
                  <a:pt x="109469" y="72533"/>
                  <a:pt x="109538" y="72464"/>
                </a:cubicBezTo>
                <a:lnTo>
                  <a:pt x="109848" y="72327"/>
                </a:lnTo>
                <a:lnTo>
                  <a:pt x="109951" y="72258"/>
                </a:lnTo>
                <a:cubicBezTo>
                  <a:pt x="110191" y="72155"/>
                  <a:pt x="110363" y="72017"/>
                  <a:pt x="110639" y="71880"/>
                </a:cubicBezTo>
                <a:cubicBezTo>
                  <a:pt x="110914" y="71708"/>
                  <a:pt x="111154" y="71536"/>
                  <a:pt x="111395" y="71364"/>
                </a:cubicBezTo>
                <a:lnTo>
                  <a:pt x="111430" y="71329"/>
                </a:lnTo>
                <a:cubicBezTo>
                  <a:pt x="111670" y="71157"/>
                  <a:pt x="111911" y="70985"/>
                  <a:pt x="112117" y="70814"/>
                </a:cubicBezTo>
                <a:cubicBezTo>
                  <a:pt x="112427" y="70538"/>
                  <a:pt x="112702" y="70263"/>
                  <a:pt x="112977" y="69988"/>
                </a:cubicBezTo>
                <a:cubicBezTo>
                  <a:pt x="113734" y="69163"/>
                  <a:pt x="114284" y="68165"/>
                  <a:pt x="114594" y="67099"/>
                </a:cubicBezTo>
                <a:cubicBezTo>
                  <a:pt x="114731" y="66652"/>
                  <a:pt x="114800" y="66205"/>
                  <a:pt x="114834" y="65724"/>
                </a:cubicBezTo>
                <a:cubicBezTo>
                  <a:pt x="114834" y="65276"/>
                  <a:pt x="114800" y="64795"/>
                  <a:pt x="114731" y="64348"/>
                </a:cubicBezTo>
                <a:cubicBezTo>
                  <a:pt x="114662" y="63798"/>
                  <a:pt x="114525" y="63247"/>
                  <a:pt x="114353" y="62697"/>
                </a:cubicBezTo>
                <a:cubicBezTo>
                  <a:pt x="114112" y="61872"/>
                  <a:pt x="113768" y="61081"/>
                  <a:pt x="113356" y="60290"/>
                </a:cubicBezTo>
                <a:cubicBezTo>
                  <a:pt x="112771" y="59155"/>
                  <a:pt x="112049" y="58054"/>
                  <a:pt x="111258" y="56988"/>
                </a:cubicBezTo>
                <a:cubicBezTo>
                  <a:pt x="110639" y="56163"/>
                  <a:pt x="110020" y="55372"/>
                  <a:pt x="109366" y="54649"/>
                </a:cubicBezTo>
                <a:cubicBezTo>
                  <a:pt x="108472" y="53583"/>
                  <a:pt x="107475" y="52586"/>
                  <a:pt x="106408" y="51657"/>
                </a:cubicBezTo>
                <a:cubicBezTo>
                  <a:pt x="105377" y="50729"/>
                  <a:pt x="104276" y="49869"/>
                  <a:pt x="103072" y="49147"/>
                </a:cubicBezTo>
                <a:cubicBezTo>
                  <a:pt x="101972" y="48424"/>
                  <a:pt x="100768" y="47840"/>
                  <a:pt x="99564" y="47358"/>
                </a:cubicBezTo>
                <a:cubicBezTo>
                  <a:pt x="99186" y="47186"/>
                  <a:pt x="98808" y="47049"/>
                  <a:pt x="98429" y="46946"/>
                </a:cubicBezTo>
                <a:cubicBezTo>
                  <a:pt x="97948" y="46774"/>
                  <a:pt x="97467" y="46636"/>
                  <a:pt x="96985" y="46533"/>
                </a:cubicBezTo>
                <a:cubicBezTo>
                  <a:pt x="96882" y="46498"/>
                  <a:pt x="96779" y="46464"/>
                  <a:pt x="96676" y="46430"/>
                </a:cubicBezTo>
                <a:cubicBezTo>
                  <a:pt x="95275" y="46145"/>
                  <a:pt x="93857" y="45991"/>
                  <a:pt x="92446" y="45991"/>
                </a:cubicBezTo>
                <a:cubicBezTo>
                  <a:pt x="91813" y="45991"/>
                  <a:pt x="91182" y="46022"/>
                  <a:pt x="90554" y="46086"/>
                </a:cubicBezTo>
                <a:cubicBezTo>
                  <a:pt x="90485" y="45364"/>
                  <a:pt x="90451" y="44676"/>
                  <a:pt x="90347" y="44022"/>
                </a:cubicBezTo>
                <a:cubicBezTo>
                  <a:pt x="90347" y="43816"/>
                  <a:pt x="90313" y="43610"/>
                  <a:pt x="90279" y="43403"/>
                </a:cubicBezTo>
                <a:cubicBezTo>
                  <a:pt x="90244" y="43334"/>
                  <a:pt x="90244" y="43231"/>
                  <a:pt x="90244" y="43162"/>
                </a:cubicBezTo>
                <a:cubicBezTo>
                  <a:pt x="90175" y="42750"/>
                  <a:pt x="90107" y="42406"/>
                  <a:pt x="90038" y="41959"/>
                </a:cubicBezTo>
                <a:cubicBezTo>
                  <a:pt x="89935" y="41477"/>
                  <a:pt x="89832" y="41065"/>
                  <a:pt x="89728" y="40617"/>
                </a:cubicBezTo>
                <a:lnTo>
                  <a:pt x="89728" y="40583"/>
                </a:lnTo>
                <a:cubicBezTo>
                  <a:pt x="89350" y="38932"/>
                  <a:pt x="88731" y="37350"/>
                  <a:pt x="87940" y="35837"/>
                </a:cubicBezTo>
                <a:cubicBezTo>
                  <a:pt x="87802" y="35596"/>
                  <a:pt x="87665" y="35355"/>
                  <a:pt x="87527" y="35115"/>
                </a:cubicBezTo>
                <a:cubicBezTo>
                  <a:pt x="87149" y="34392"/>
                  <a:pt x="86702" y="33739"/>
                  <a:pt x="86220" y="33086"/>
                </a:cubicBezTo>
                <a:cubicBezTo>
                  <a:pt x="85980" y="32742"/>
                  <a:pt x="85739" y="32432"/>
                  <a:pt x="85464" y="32157"/>
                </a:cubicBezTo>
                <a:lnTo>
                  <a:pt x="85395" y="32054"/>
                </a:lnTo>
                <a:cubicBezTo>
                  <a:pt x="85257" y="31882"/>
                  <a:pt x="85120" y="31710"/>
                  <a:pt x="84982" y="31538"/>
                </a:cubicBezTo>
                <a:cubicBezTo>
                  <a:pt x="84260" y="30781"/>
                  <a:pt x="83538" y="30059"/>
                  <a:pt x="82712" y="29406"/>
                </a:cubicBezTo>
                <a:cubicBezTo>
                  <a:pt x="82197" y="28959"/>
                  <a:pt x="81646" y="28511"/>
                  <a:pt x="81062" y="28099"/>
                </a:cubicBezTo>
                <a:cubicBezTo>
                  <a:pt x="80236" y="27548"/>
                  <a:pt x="79376" y="27033"/>
                  <a:pt x="78517" y="26551"/>
                </a:cubicBezTo>
                <a:cubicBezTo>
                  <a:pt x="76625" y="25519"/>
                  <a:pt x="74630" y="24728"/>
                  <a:pt x="72601" y="24109"/>
                </a:cubicBezTo>
                <a:cubicBezTo>
                  <a:pt x="72429" y="24075"/>
                  <a:pt x="72257" y="24006"/>
                  <a:pt x="72085" y="23972"/>
                </a:cubicBezTo>
                <a:cubicBezTo>
                  <a:pt x="71157" y="23731"/>
                  <a:pt x="70194" y="23490"/>
                  <a:pt x="69265" y="23318"/>
                </a:cubicBezTo>
                <a:cubicBezTo>
                  <a:pt x="68887" y="23249"/>
                  <a:pt x="68474" y="23181"/>
                  <a:pt x="68096" y="23112"/>
                </a:cubicBezTo>
                <a:cubicBezTo>
                  <a:pt x="66755" y="22906"/>
                  <a:pt x="65448" y="22768"/>
                  <a:pt x="64106" y="22734"/>
                </a:cubicBezTo>
                <a:cubicBezTo>
                  <a:pt x="63728" y="22699"/>
                  <a:pt x="63315" y="22699"/>
                  <a:pt x="62937" y="22699"/>
                </a:cubicBezTo>
                <a:lnTo>
                  <a:pt x="61011" y="22699"/>
                </a:lnTo>
                <a:cubicBezTo>
                  <a:pt x="61114" y="22596"/>
                  <a:pt x="61252" y="22458"/>
                  <a:pt x="61355" y="22355"/>
                </a:cubicBezTo>
                <a:cubicBezTo>
                  <a:pt x="62215" y="21496"/>
                  <a:pt x="63006" y="20601"/>
                  <a:pt x="63762" y="19673"/>
                </a:cubicBezTo>
                <a:cubicBezTo>
                  <a:pt x="64244" y="19019"/>
                  <a:pt x="64691" y="18366"/>
                  <a:pt x="65138" y="17712"/>
                </a:cubicBezTo>
                <a:cubicBezTo>
                  <a:pt x="65895" y="16474"/>
                  <a:pt x="66548" y="15167"/>
                  <a:pt x="66995" y="13792"/>
                </a:cubicBezTo>
                <a:cubicBezTo>
                  <a:pt x="67064" y="13689"/>
                  <a:pt x="67099" y="13551"/>
                  <a:pt x="67133" y="13413"/>
                </a:cubicBezTo>
                <a:cubicBezTo>
                  <a:pt x="67614" y="11900"/>
                  <a:pt x="67718" y="10318"/>
                  <a:pt x="67408" y="8805"/>
                </a:cubicBezTo>
                <a:cubicBezTo>
                  <a:pt x="67374" y="8530"/>
                  <a:pt x="67305" y="8289"/>
                  <a:pt x="67202" y="8014"/>
                </a:cubicBezTo>
                <a:cubicBezTo>
                  <a:pt x="67064" y="7636"/>
                  <a:pt x="66892" y="7257"/>
                  <a:pt x="66651" y="6913"/>
                </a:cubicBezTo>
                <a:cubicBezTo>
                  <a:pt x="66239" y="6191"/>
                  <a:pt x="65723" y="5572"/>
                  <a:pt x="65104" y="5056"/>
                </a:cubicBezTo>
                <a:cubicBezTo>
                  <a:pt x="64485" y="4540"/>
                  <a:pt x="63797" y="4093"/>
                  <a:pt x="63075" y="3749"/>
                </a:cubicBezTo>
                <a:cubicBezTo>
                  <a:pt x="61940" y="3165"/>
                  <a:pt x="60667" y="2855"/>
                  <a:pt x="59395" y="2855"/>
                </a:cubicBezTo>
                <a:cubicBezTo>
                  <a:pt x="58707" y="2855"/>
                  <a:pt x="58019" y="2924"/>
                  <a:pt x="57366" y="3061"/>
                </a:cubicBezTo>
                <a:cubicBezTo>
                  <a:pt x="56987" y="3165"/>
                  <a:pt x="56609" y="3268"/>
                  <a:pt x="56231" y="3405"/>
                </a:cubicBezTo>
                <a:cubicBezTo>
                  <a:pt x="56024" y="3474"/>
                  <a:pt x="55818" y="3543"/>
                  <a:pt x="55612" y="3646"/>
                </a:cubicBezTo>
                <a:cubicBezTo>
                  <a:pt x="51347" y="5366"/>
                  <a:pt x="47495" y="9699"/>
                  <a:pt x="45157" y="13345"/>
                </a:cubicBezTo>
                <a:cubicBezTo>
                  <a:pt x="45466" y="6810"/>
                  <a:pt x="42405" y="620"/>
                  <a:pt x="36008" y="35"/>
                </a:cubicBezTo>
                <a:cubicBezTo>
                  <a:pt x="35699" y="12"/>
                  <a:pt x="35389" y="1"/>
                  <a:pt x="35080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4" name="Google Shape;2974;p44"/>
          <p:cNvGrpSpPr/>
          <p:nvPr/>
        </p:nvGrpSpPr>
        <p:grpSpPr>
          <a:xfrm>
            <a:off x="6086053" y="761990"/>
            <a:ext cx="1534915" cy="3338383"/>
            <a:chOff x="7962980" y="229156"/>
            <a:chExt cx="1745412" cy="3796637"/>
          </a:xfrm>
        </p:grpSpPr>
        <p:sp>
          <p:nvSpPr>
            <p:cNvPr id="2975" name="Google Shape;2975;p44"/>
            <p:cNvSpPr/>
            <p:nvPr/>
          </p:nvSpPr>
          <p:spPr>
            <a:xfrm>
              <a:off x="7962980" y="2612752"/>
              <a:ext cx="1745412" cy="1413016"/>
            </a:xfrm>
            <a:custGeom>
              <a:rect b="b" l="l" r="r" t="t"/>
              <a:pathLst>
                <a:path extrusionOk="0" h="43679" w="53954">
                  <a:moveTo>
                    <a:pt x="1" y="0"/>
                  </a:moveTo>
                  <a:lnTo>
                    <a:pt x="1" y="43679"/>
                  </a:lnTo>
                  <a:lnTo>
                    <a:pt x="53953" y="43679"/>
                  </a:lnTo>
                  <a:lnTo>
                    <a:pt x="5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7962980" y="1030557"/>
              <a:ext cx="1741465" cy="2995157"/>
            </a:xfrm>
            <a:custGeom>
              <a:rect b="b" l="l" r="r" t="t"/>
              <a:pathLst>
                <a:path extrusionOk="0" h="92586" w="53832">
                  <a:moveTo>
                    <a:pt x="1" y="1"/>
                  </a:moveTo>
                  <a:lnTo>
                    <a:pt x="1" y="92586"/>
                  </a:lnTo>
                  <a:lnTo>
                    <a:pt x="53832" y="92586"/>
                  </a:lnTo>
                  <a:lnTo>
                    <a:pt x="538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9327871" y="247703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9475360" y="2537018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9375072" y="2537018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9528448" y="2477039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9428160" y="259800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9428160" y="2477039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8148837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8142949" y="1030557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8222597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8216709" y="1030557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8296357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8290437" y="1030557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8370086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1" y="1"/>
                  </a:moveTo>
                  <a:lnTo>
                    <a:pt x="1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8364198" y="1030557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8443846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8437958" y="1030557"/>
              <a:ext cx="11808" cy="2995157"/>
            </a:xfrm>
            <a:custGeom>
              <a:rect b="b" l="l" r="r" t="t"/>
              <a:pathLst>
                <a:path extrusionOk="0" h="92586" w="365">
                  <a:moveTo>
                    <a:pt x="0" y="1"/>
                  </a:moveTo>
                  <a:lnTo>
                    <a:pt x="0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8517606" y="1030557"/>
              <a:ext cx="32" cy="2995157"/>
            </a:xfrm>
            <a:custGeom>
              <a:rect b="b" l="l" r="r" t="t"/>
              <a:pathLst>
                <a:path extrusionOk="0" h="92586" w="1">
                  <a:moveTo>
                    <a:pt x="0" y="1"/>
                  </a:moveTo>
                  <a:lnTo>
                    <a:pt x="0" y="925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8511686" y="1030557"/>
              <a:ext cx="11840" cy="2995157"/>
            </a:xfrm>
            <a:custGeom>
              <a:rect b="b" l="l" r="r" t="t"/>
              <a:pathLst>
                <a:path extrusionOk="0" h="92586" w="366">
                  <a:moveTo>
                    <a:pt x="1" y="1"/>
                  </a:moveTo>
                  <a:lnTo>
                    <a:pt x="1" y="92586"/>
                  </a:lnTo>
                  <a:lnTo>
                    <a:pt x="365" y="9258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8317968" y="2715014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1" y="0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8317968" y="2731707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183"/>
                  </a:lnTo>
                  <a:lnTo>
                    <a:pt x="1" y="7144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8485158" y="2731707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37"/>
                    <a:pt x="6231" y="7144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8317968" y="271501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8480241" y="2738598"/>
              <a:ext cx="50175" cy="450377"/>
            </a:xfrm>
            <a:custGeom>
              <a:rect b="b" l="l" r="r" t="t"/>
              <a:pathLst>
                <a:path extrusionOk="0" h="13922" w="1551">
                  <a:moveTo>
                    <a:pt x="0" y="1"/>
                  </a:moveTo>
                  <a:lnTo>
                    <a:pt x="0" y="13922"/>
                  </a:lnTo>
                  <a:lnTo>
                    <a:pt x="1550" y="1392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8980744" y="2715014"/>
              <a:ext cx="367787" cy="511324"/>
            </a:xfrm>
            <a:custGeom>
              <a:rect b="b" l="l" r="r" t="t"/>
              <a:pathLst>
                <a:path extrusionOk="0" h="15806" w="11369">
                  <a:moveTo>
                    <a:pt x="0" y="0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8980744" y="2731707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183"/>
                  </a:lnTo>
                  <a:lnTo>
                    <a:pt x="0" y="7144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9147902" y="2731707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37"/>
                    <a:pt x="6232" y="7144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8980744" y="2715014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9142015" y="2738598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1"/>
                  </a:moveTo>
                  <a:lnTo>
                    <a:pt x="0" y="13892"/>
                  </a:lnTo>
                  <a:lnTo>
                    <a:pt x="1551" y="13892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8200954" y="123314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8000345" y="1233140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8100666" y="123314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8877480" y="193425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9" y="1672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8729991" y="1873271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8829309" y="1873271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8675900" y="193425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8777191" y="1813292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8777191" y="1934253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9577622" y="1233140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9377013" y="1233140"/>
              <a:ext cx="92489" cy="54089"/>
            </a:xfrm>
            <a:custGeom>
              <a:rect b="b" l="l" r="r" t="t"/>
              <a:pathLst>
                <a:path extrusionOk="0" h="1672" w="2859">
                  <a:moveTo>
                    <a:pt x="1" y="0"/>
                  </a:moveTo>
                  <a:lnTo>
                    <a:pt x="1" y="1672"/>
                  </a:lnTo>
                  <a:lnTo>
                    <a:pt x="2858" y="167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9477333" y="1233140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9278698" y="171494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9426186" y="1774956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9325898" y="1774956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9479307" y="171494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9378986" y="183493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9378986" y="1714945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4"/>
            <p:cNvSpPr/>
            <p:nvPr/>
          </p:nvSpPr>
          <p:spPr>
            <a:xfrm>
              <a:off x="8049519" y="229218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1" y="0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4"/>
            <p:cNvSpPr/>
            <p:nvPr/>
          </p:nvSpPr>
          <p:spPr>
            <a:xfrm>
              <a:off x="8197040" y="2353135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8096719" y="2353135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2"/>
                  </a:lnTo>
                  <a:lnTo>
                    <a:pt x="2888" y="1672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8250128" y="2292185"/>
              <a:ext cx="93459" cy="54089"/>
            </a:xfrm>
            <a:custGeom>
              <a:rect b="b" l="l" r="r" t="t"/>
              <a:pathLst>
                <a:path extrusionOk="0" h="1672" w="2889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8149839" y="2413114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8149839" y="2292185"/>
              <a:ext cx="93427" cy="54089"/>
            </a:xfrm>
            <a:custGeom>
              <a:rect b="b" l="l" r="r" t="t"/>
              <a:pathLst>
                <a:path extrusionOk="0" h="1672" w="2888">
                  <a:moveTo>
                    <a:pt x="0" y="0"/>
                  </a:moveTo>
                  <a:lnTo>
                    <a:pt x="0" y="1672"/>
                  </a:lnTo>
                  <a:lnTo>
                    <a:pt x="2888" y="1672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8317968" y="133637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6"/>
                  </a:lnTo>
                  <a:lnTo>
                    <a:pt x="11369" y="15806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8317968" y="1352095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33" y="1"/>
                  </a:moveTo>
                  <a:lnTo>
                    <a:pt x="1" y="214"/>
                  </a:lnTo>
                  <a:lnTo>
                    <a:pt x="1" y="7144"/>
                  </a:lnTo>
                  <a:cubicBezTo>
                    <a:pt x="6232" y="5867"/>
                    <a:pt x="5533" y="1"/>
                    <a:pt x="5533" y="1"/>
                  </a:cubicBezTo>
                  <a:close/>
                  <a:moveTo>
                    <a:pt x="1" y="7144"/>
                  </a:moveTo>
                  <a:lnTo>
                    <a:pt x="1" y="14712"/>
                  </a:lnTo>
                  <a:lnTo>
                    <a:pt x="1825" y="14712"/>
                  </a:lnTo>
                  <a:lnTo>
                    <a:pt x="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8485158" y="1352095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0" y="5867"/>
                    <a:pt x="6231" y="7144"/>
                  </a:cubicBezTo>
                  <a:lnTo>
                    <a:pt x="6231" y="214"/>
                  </a:lnTo>
                  <a:lnTo>
                    <a:pt x="730" y="1"/>
                  </a:lnTo>
                  <a:close/>
                  <a:moveTo>
                    <a:pt x="6231" y="7144"/>
                  </a:moveTo>
                  <a:lnTo>
                    <a:pt x="4407" y="14712"/>
                  </a:lnTo>
                  <a:lnTo>
                    <a:pt x="6231" y="14712"/>
                  </a:lnTo>
                  <a:lnTo>
                    <a:pt x="6231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8317968" y="133637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8317968" y="15586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8479238" y="1359989"/>
              <a:ext cx="51178" cy="449374"/>
            </a:xfrm>
            <a:custGeom>
              <a:rect b="b" l="l" r="r" t="t"/>
              <a:pathLst>
                <a:path extrusionOk="0" h="13891" w="1582">
                  <a:moveTo>
                    <a:pt x="1" y="0"/>
                  </a:moveTo>
                  <a:lnTo>
                    <a:pt x="1" y="13891"/>
                  </a:lnTo>
                  <a:lnTo>
                    <a:pt x="1581" y="13891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8317968" y="180345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8317968" y="202567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1" y="1"/>
                  </a:moveTo>
                  <a:lnTo>
                    <a:pt x="1" y="15807"/>
                  </a:lnTo>
                  <a:lnTo>
                    <a:pt x="11369" y="15807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8317968" y="2042402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33" y="1"/>
                  </a:moveTo>
                  <a:lnTo>
                    <a:pt x="1" y="183"/>
                  </a:lnTo>
                  <a:lnTo>
                    <a:pt x="1" y="7113"/>
                  </a:lnTo>
                  <a:cubicBezTo>
                    <a:pt x="6232" y="5837"/>
                    <a:pt x="5533" y="1"/>
                    <a:pt x="5533" y="1"/>
                  </a:cubicBezTo>
                  <a:close/>
                  <a:moveTo>
                    <a:pt x="1" y="7113"/>
                  </a:moveTo>
                  <a:lnTo>
                    <a:pt x="1" y="14682"/>
                  </a:lnTo>
                  <a:lnTo>
                    <a:pt x="1825" y="14682"/>
                  </a:lnTo>
                  <a:lnTo>
                    <a:pt x="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8485158" y="2042402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0" y="5837"/>
                    <a:pt x="6231" y="7113"/>
                  </a:cubicBezTo>
                  <a:lnTo>
                    <a:pt x="6231" y="183"/>
                  </a:lnTo>
                  <a:lnTo>
                    <a:pt x="730" y="1"/>
                  </a:lnTo>
                  <a:close/>
                  <a:moveTo>
                    <a:pt x="6231" y="7113"/>
                  </a:moveTo>
                  <a:lnTo>
                    <a:pt x="4407" y="14682"/>
                  </a:lnTo>
                  <a:lnTo>
                    <a:pt x="6231" y="14682"/>
                  </a:lnTo>
                  <a:lnTo>
                    <a:pt x="6231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8317968" y="202567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8317968" y="224792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8480241" y="204929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0" y="13891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8317968" y="249276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1" y="1"/>
                  </a:moveTo>
                  <a:lnTo>
                    <a:pt x="1" y="1369"/>
                  </a:lnTo>
                  <a:lnTo>
                    <a:pt x="11369" y="1369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8980744" y="2025677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7"/>
                  </a:lnTo>
                  <a:lnTo>
                    <a:pt x="11368" y="15807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8980744" y="2042402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5502" y="1"/>
                  </a:moveTo>
                  <a:lnTo>
                    <a:pt x="0" y="183"/>
                  </a:lnTo>
                  <a:lnTo>
                    <a:pt x="0" y="7113"/>
                  </a:lnTo>
                  <a:cubicBezTo>
                    <a:pt x="6232" y="5837"/>
                    <a:pt x="5502" y="1"/>
                    <a:pt x="5502" y="1"/>
                  </a:cubicBezTo>
                  <a:close/>
                  <a:moveTo>
                    <a:pt x="0" y="7113"/>
                  </a:moveTo>
                  <a:lnTo>
                    <a:pt x="0" y="14682"/>
                  </a:lnTo>
                  <a:lnTo>
                    <a:pt x="1824" y="14682"/>
                  </a:lnTo>
                  <a:lnTo>
                    <a:pt x="0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9147902" y="2042402"/>
              <a:ext cx="201605" cy="474963"/>
            </a:xfrm>
            <a:custGeom>
              <a:rect b="b" l="l" r="r" t="t"/>
              <a:pathLst>
                <a:path extrusionOk="0" h="14682" w="6232">
                  <a:moveTo>
                    <a:pt x="730" y="1"/>
                  </a:moveTo>
                  <a:cubicBezTo>
                    <a:pt x="730" y="1"/>
                    <a:pt x="1" y="5837"/>
                    <a:pt x="6232" y="7113"/>
                  </a:cubicBezTo>
                  <a:lnTo>
                    <a:pt x="6232" y="183"/>
                  </a:lnTo>
                  <a:lnTo>
                    <a:pt x="730" y="1"/>
                  </a:lnTo>
                  <a:close/>
                  <a:moveTo>
                    <a:pt x="6232" y="7113"/>
                  </a:moveTo>
                  <a:lnTo>
                    <a:pt x="4408" y="14682"/>
                  </a:lnTo>
                  <a:lnTo>
                    <a:pt x="6232" y="14682"/>
                  </a:lnTo>
                  <a:lnTo>
                    <a:pt x="6232" y="7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8980744" y="202567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8980744" y="2247929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9142015" y="2049293"/>
              <a:ext cx="50175" cy="449406"/>
            </a:xfrm>
            <a:custGeom>
              <a:rect b="b" l="l" r="r" t="t"/>
              <a:pathLst>
                <a:path extrusionOk="0" h="13892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8980744" y="249276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9"/>
                  </a:lnTo>
                  <a:lnTo>
                    <a:pt x="11368" y="1369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8980744" y="1336372"/>
              <a:ext cx="367787" cy="511356"/>
            </a:xfrm>
            <a:custGeom>
              <a:rect b="b" l="l" r="r" t="t"/>
              <a:pathLst>
                <a:path extrusionOk="0" h="15807" w="11369">
                  <a:moveTo>
                    <a:pt x="0" y="1"/>
                  </a:moveTo>
                  <a:lnTo>
                    <a:pt x="0" y="15806"/>
                  </a:lnTo>
                  <a:lnTo>
                    <a:pt x="11368" y="15806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8980744" y="1352095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5502" y="1"/>
                  </a:moveTo>
                  <a:lnTo>
                    <a:pt x="0" y="214"/>
                  </a:lnTo>
                  <a:lnTo>
                    <a:pt x="0" y="7144"/>
                  </a:lnTo>
                  <a:cubicBezTo>
                    <a:pt x="6232" y="5867"/>
                    <a:pt x="5502" y="1"/>
                    <a:pt x="5502" y="1"/>
                  </a:cubicBezTo>
                  <a:close/>
                  <a:moveTo>
                    <a:pt x="0" y="7144"/>
                  </a:moveTo>
                  <a:lnTo>
                    <a:pt x="0" y="14712"/>
                  </a:lnTo>
                  <a:lnTo>
                    <a:pt x="1824" y="14712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9147902" y="1352095"/>
              <a:ext cx="201605" cy="475966"/>
            </a:xfrm>
            <a:custGeom>
              <a:rect b="b" l="l" r="r" t="t"/>
              <a:pathLst>
                <a:path extrusionOk="0" h="14713" w="6232">
                  <a:moveTo>
                    <a:pt x="730" y="1"/>
                  </a:moveTo>
                  <a:cubicBezTo>
                    <a:pt x="730" y="1"/>
                    <a:pt x="1" y="5867"/>
                    <a:pt x="6232" y="7144"/>
                  </a:cubicBezTo>
                  <a:lnTo>
                    <a:pt x="6232" y="214"/>
                  </a:lnTo>
                  <a:lnTo>
                    <a:pt x="730" y="1"/>
                  </a:lnTo>
                  <a:close/>
                  <a:moveTo>
                    <a:pt x="6232" y="7144"/>
                  </a:moveTo>
                  <a:lnTo>
                    <a:pt x="4408" y="14712"/>
                  </a:lnTo>
                  <a:lnTo>
                    <a:pt x="6232" y="14712"/>
                  </a:lnTo>
                  <a:lnTo>
                    <a:pt x="623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8980744" y="1336372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8980744" y="1558624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9142015" y="1359989"/>
              <a:ext cx="50175" cy="449374"/>
            </a:xfrm>
            <a:custGeom>
              <a:rect b="b" l="l" r="r" t="t"/>
              <a:pathLst>
                <a:path extrusionOk="0" h="13891" w="1551">
                  <a:moveTo>
                    <a:pt x="0" y="0"/>
                  </a:moveTo>
                  <a:lnTo>
                    <a:pt x="0" y="13891"/>
                  </a:lnTo>
                  <a:lnTo>
                    <a:pt x="1551" y="13891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8980744" y="1803457"/>
              <a:ext cx="367787" cy="44287"/>
            </a:xfrm>
            <a:custGeom>
              <a:rect b="b" l="l" r="r" t="t"/>
              <a:pathLst>
                <a:path extrusionOk="0" h="1369" w="11369">
                  <a:moveTo>
                    <a:pt x="0" y="1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8272741" y="695238"/>
              <a:ext cx="378592" cy="341228"/>
            </a:xfrm>
            <a:custGeom>
              <a:rect b="b" l="l" r="r" t="t"/>
              <a:pathLst>
                <a:path extrusionOk="0" h="10548" w="11703">
                  <a:moveTo>
                    <a:pt x="10578" y="1"/>
                  </a:moveTo>
                  <a:lnTo>
                    <a:pt x="1" y="10548"/>
                  </a:lnTo>
                  <a:lnTo>
                    <a:pt x="11703" y="10548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8614951" y="695238"/>
              <a:ext cx="811241" cy="344204"/>
            </a:xfrm>
            <a:custGeom>
              <a:rect b="b" l="l" r="r" t="t"/>
              <a:pathLst>
                <a:path extrusionOk="0" h="10640" w="25077">
                  <a:moveTo>
                    <a:pt x="0" y="1"/>
                  </a:moveTo>
                  <a:lnTo>
                    <a:pt x="0" y="10639"/>
                  </a:lnTo>
                  <a:lnTo>
                    <a:pt x="25077" y="10639"/>
                  </a:lnTo>
                  <a:lnTo>
                    <a:pt x="250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8317968" y="2938237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8317968" y="31820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1" y="0"/>
                  </a:moveTo>
                  <a:lnTo>
                    <a:pt x="1" y="1368"/>
                  </a:lnTo>
                  <a:lnTo>
                    <a:pt x="11369" y="1368"/>
                  </a:lnTo>
                  <a:lnTo>
                    <a:pt x="11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8980744" y="2938237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8980744" y="3182099"/>
              <a:ext cx="367787" cy="44255"/>
            </a:xfrm>
            <a:custGeom>
              <a:rect b="b" l="l" r="r" t="t"/>
              <a:pathLst>
                <a:path extrusionOk="0" h="1368" w="11369">
                  <a:moveTo>
                    <a:pt x="0" y="0"/>
                  </a:moveTo>
                  <a:lnTo>
                    <a:pt x="0" y="1368"/>
                  </a:lnTo>
                  <a:lnTo>
                    <a:pt x="11368" y="1368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8282576" y="3374814"/>
              <a:ext cx="1094433" cy="650979"/>
            </a:xfrm>
            <a:custGeom>
              <a:rect b="b" l="l" r="r" t="t"/>
              <a:pathLst>
                <a:path extrusionOk="0" h="20123" w="33831">
                  <a:moveTo>
                    <a:pt x="1" y="1"/>
                  </a:moveTo>
                  <a:lnTo>
                    <a:pt x="1" y="20123"/>
                  </a:lnTo>
                  <a:lnTo>
                    <a:pt x="33831" y="20123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8282576" y="342398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0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rgbClr val="C1D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8282576" y="3534111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69"/>
                  </a:lnTo>
                  <a:lnTo>
                    <a:pt x="33831" y="669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8282576" y="3646208"/>
              <a:ext cx="1094433" cy="21675"/>
            </a:xfrm>
            <a:custGeom>
              <a:rect b="b" l="l" r="r" t="t"/>
              <a:pathLst>
                <a:path extrusionOk="0" h="670" w="33831">
                  <a:moveTo>
                    <a:pt x="1" y="1"/>
                  </a:moveTo>
                  <a:lnTo>
                    <a:pt x="1" y="670"/>
                  </a:lnTo>
                  <a:lnTo>
                    <a:pt x="33831" y="670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8282576" y="3756363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8282576" y="3868460"/>
              <a:ext cx="1094433" cy="22645"/>
            </a:xfrm>
            <a:custGeom>
              <a:rect b="b" l="l" r="r" t="t"/>
              <a:pathLst>
                <a:path extrusionOk="0" h="700" w="33831">
                  <a:moveTo>
                    <a:pt x="1" y="0"/>
                  </a:moveTo>
                  <a:lnTo>
                    <a:pt x="1" y="699"/>
                  </a:lnTo>
                  <a:lnTo>
                    <a:pt x="33831" y="699"/>
                  </a:lnTo>
                  <a:lnTo>
                    <a:pt x="338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8053466" y="117312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8153754" y="1173129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8100666" y="111315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9430133" y="1173129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9530422" y="1173129"/>
              <a:ext cx="93459" cy="54122"/>
            </a:xfrm>
            <a:custGeom>
              <a:rect b="b" l="l" r="r" t="t"/>
              <a:pathLst>
                <a:path extrusionOk="0" h="1673" w="2889">
                  <a:moveTo>
                    <a:pt x="1" y="1"/>
                  </a:moveTo>
                  <a:lnTo>
                    <a:pt x="1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9477333" y="1113150"/>
              <a:ext cx="93427" cy="54122"/>
            </a:xfrm>
            <a:custGeom>
              <a:rect b="b" l="l" r="r" t="t"/>
              <a:pathLst>
                <a:path extrusionOk="0" h="1673" w="2888">
                  <a:moveTo>
                    <a:pt x="0" y="1"/>
                  </a:moveTo>
                  <a:lnTo>
                    <a:pt x="0" y="1673"/>
                  </a:lnTo>
                  <a:lnTo>
                    <a:pt x="2888" y="1673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8729021" y="400261"/>
              <a:ext cx="11808" cy="295000"/>
            </a:xfrm>
            <a:custGeom>
              <a:rect b="b" l="l" r="r" t="t"/>
              <a:pathLst>
                <a:path extrusionOk="0" h="9119" w="365">
                  <a:moveTo>
                    <a:pt x="0" y="0"/>
                  </a:moveTo>
                  <a:lnTo>
                    <a:pt x="0" y="9119"/>
                  </a:lnTo>
                  <a:lnTo>
                    <a:pt x="365" y="911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8566748" y="229156"/>
              <a:ext cx="341260" cy="341228"/>
            </a:xfrm>
            <a:custGeom>
              <a:rect b="b" l="l" r="r" t="t"/>
              <a:pathLst>
                <a:path extrusionOk="0" h="10548" w="10549">
                  <a:moveTo>
                    <a:pt x="10275" y="0"/>
                  </a:moveTo>
                  <a:lnTo>
                    <a:pt x="1" y="10274"/>
                  </a:lnTo>
                  <a:lnTo>
                    <a:pt x="274" y="1054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8566748" y="315695"/>
              <a:ext cx="341260" cy="340225"/>
            </a:xfrm>
            <a:custGeom>
              <a:rect b="b" l="l" r="r" t="t"/>
              <a:pathLst>
                <a:path extrusionOk="0" h="10517" w="10549">
                  <a:moveTo>
                    <a:pt x="10275" y="0"/>
                  </a:moveTo>
                  <a:lnTo>
                    <a:pt x="1" y="10243"/>
                  </a:lnTo>
                  <a:lnTo>
                    <a:pt x="274" y="10517"/>
                  </a:lnTo>
                  <a:lnTo>
                    <a:pt x="10548" y="274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8227514" y="3282387"/>
              <a:ext cx="1204585" cy="196688"/>
            </a:xfrm>
            <a:custGeom>
              <a:rect b="b" l="l" r="r" t="t"/>
              <a:pathLst>
                <a:path extrusionOk="0" h="6080" w="37236">
                  <a:moveTo>
                    <a:pt x="0" y="0"/>
                  </a:moveTo>
                  <a:lnTo>
                    <a:pt x="0" y="6080"/>
                  </a:lnTo>
                  <a:lnTo>
                    <a:pt x="37235" y="6080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9" name="Google Shape;3079;p44"/>
          <p:cNvGrpSpPr/>
          <p:nvPr/>
        </p:nvGrpSpPr>
        <p:grpSpPr>
          <a:xfrm>
            <a:off x="7533419" y="439924"/>
            <a:ext cx="1686783" cy="3739436"/>
            <a:chOff x="8543107" y="334949"/>
            <a:chExt cx="1686783" cy="3739436"/>
          </a:xfrm>
        </p:grpSpPr>
        <p:sp>
          <p:nvSpPr>
            <p:cNvPr id="3080" name="Google Shape;3080;p44"/>
            <p:cNvSpPr/>
            <p:nvPr/>
          </p:nvSpPr>
          <p:spPr>
            <a:xfrm>
              <a:off x="9595946" y="901019"/>
              <a:ext cx="361302" cy="268109"/>
            </a:xfrm>
            <a:custGeom>
              <a:rect b="b" l="l" r="r" t="t"/>
              <a:pathLst>
                <a:path extrusionOk="0" h="7083" w="9545">
                  <a:moveTo>
                    <a:pt x="790" y="1"/>
                  </a:moveTo>
                  <a:lnTo>
                    <a:pt x="0" y="7083"/>
                  </a:lnTo>
                  <a:lnTo>
                    <a:pt x="9544" y="7083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9854831" y="973509"/>
              <a:ext cx="361302" cy="266974"/>
            </a:xfrm>
            <a:custGeom>
              <a:rect b="b" l="l" r="r" t="t"/>
              <a:pathLst>
                <a:path extrusionOk="0" h="7053" w="9545">
                  <a:moveTo>
                    <a:pt x="790" y="1"/>
                  </a:moveTo>
                  <a:lnTo>
                    <a:pt x="0" y="7052"/>
                  </a:lnTo>
                  <a:lnTo>
                    <a:pt x="9544" y="7052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9209341" y="334949"/>
              <a:ext cx="460249" cy="1147120"/>
            </a:xfrm>
            <a:custGeom>
              <a:rect b="b" l="l" r="r" t="t"/>
              <a:pathLst>
                <a:path extrusionOk="0" h="30305" w="12159">
                  <a:moveTo>
                    <a:pt x="0" y="0"/>
                  </a:moveTo>
                  <a:lnTo>
                    <a:pt x="0" y="30304"/>
                  </a:lnTo>
                  <a:lnTo>
                    <a:pt x="12158" y="30304"/>
                  </a:lnTo>
                  <a:lnTo>
                    <a:pt x="12158" y="20760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8734119" y="334949"/>
              <a:ext cx="475238" cy="834156"/>
            </a:xfrm>
            <a:custGeom>
              <a:rect b="b" l="l" r="r" t="t"/>
              <a:pathLst>
                <a:path extrusionOk="0" h="22037" w="12555">
                  <a:moveTo>
                    <a:pt x="12554" y="0"/>
                  </a:moveTo>
                  <a:lnTo>
                    <a:pt x="1" y="7599"/>
                  </a:lnTo>
                  <a:lnTo>
                    <a:pt x="1" y="22037"/>
                  </a:lnTo>
                  <a:lnTo>
                    <a:pt x="12554" y="22037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9346260" y="678967"/>
              <a:ext cx="197931" cy="402713"/>
            </a:xfrm>
            <a:custGeom>
              <a:rect b="b" l="l" r="r" t="t"/>
              <a:pathLst>
                <a:path extrusionOk="0" h="10639" w="5229">
                  <a:moveTo>
                    <a:pt x="0" y="0"/>
                  </a:moveTo>
                  <a:lnTo>
                    <a:pt x="0" y="10639"/>
                  </a:lnTo>
                  <a:lnTo>
                    <a:pt x="5228" y="1063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8543107" y="1078214"/>
              <a:ext cx="1679856" cy="2115917"/>
            </a:xfrm>
            <a:custGeom>
              <a:rect b="b" l="l" r="r" t="t"/>
              <a:pathLst>
                <a:path extrusionOk="0" h="55899" w="44379">
                  <a:moveTo>
                    <a:pt x="1" y="1"/>
                  </a:moveTo>
                  <a:lnTo>
                    <a:pt x="1" y="55898"/>
                  </a:lnTo>
                  <a:lnTo>
                    <a:pt x="44379" y="55898"/>
                  </a:lnTo>
                  <a:lnTo>
                    <a:pt x="4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8547725" y="3182673"/>
              <a:ext cx="1682165" cy="876740"/>
            </a:xfrm>
            <a:custGeom>
              <a:rect b="b" l="l" r="r" t="t"/>
              <a:pathLst>
                <a:path extrusionOk="0" h="23162" w="44440">
                  <a:moveTo>
                    <a:pt x="1" y="0"/>
                  </a:moveTo>
                  <a:lnTo>
                    <a:pt x="1" y="23162"/>
                  </a:lnTo>
                  <a:lnTo>
                    <a:pt x="44439" y="23162"/>
                  </a:lnTo>
                  <a:lnTo>
                    <a:pt x="44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8820427" y="1312947"/>
              <a:ext cx="373945" cy="560331"/>
            </a:xfrm>
            <a:custGeom>
              <a:rect b="b" l="l" r="r" t="t"/>
              <a:pathLst>
                <a:path extrusionOk="0" h="14803" w="9879">
                  <a:moveTo>
                    <a:pt x="0" y="0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8761753" y="1785820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6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6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49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8820427" y="1312947"/>
              <a:ext cx="216327" cy="474065"/>
            </a:xfrm>
            <a:custGeom>
              <a:rect b="b" l="l" r="r" t="t"/>
              <a:pathLst>
                <a:path extrusionOk="0" h="12524" w="5715">
                  <a:moveTo>
                    <a:pt x="0" y="0"/>
                  </a:moveTo>
                  <a:lnTo>
                    <a:pt x="0" y="12523"/>
                  </a:lnTo>
                  <a:lnTo>
                    <a:pt x="1976" y="12523"/>
                  </a:lnTo>
                  <a:lnTo>
                    <a:pt x="395" y="4924"/>
                  </a:lnTo>
                  <a:cubicBezTo>
                    <a:pt x="5715" y="4560"/>
                    <a:pt x="4955" y="0"/>
                    <a:pt x="4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8979187" y="131294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685" y="12523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877095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8821562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887221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8922822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897229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902290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907355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912416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9173644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9224293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8741046" y="1223195"/>
              <a:ext cx="525809" cy="96675"/>
            </a:xfrm>
            <a:custGeom>
              <a:rect b="b" l="l" r="r" t="t"/>
              <a:pathLst>
                <a:path extrusionOk="0" h="2554" w="13891">
                  <a:moveTo>
                    <a:pt x="11307" y="0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9583265" y="1312947"/>
              <a:ext cx="373983" cy="560331"/>
            </a:xfrm>
            <a:custGeom>
              <a:rect b="b" l="l" r="r" t="t"/>
              <a:pathLst>
                <a:path extrusionOk="0" h="14803" w="9880">
                  <a:moveTo>
                    <a:pt x="1" y="0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9523455" y="1785820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1"/>
                  </a:moveTo>
                  <a:cubicBezTo>
                    <a:pt x="91" y="1"/>
                    <a:pt x="0" y="62"/>
                    <a:pt x="0" y="153"/>
                  </a:cubicBezTo>
                  <a:lnTo>
                    <a:pt x="0" y="4439"/>
                  </a:lnTo>
                  <a:cubicBezTo>
                    <a:pt x="0" y="4530"/>
                    <a:pt x="91" y="4591"/>
                    <a:pt x="152" y="4591"/>
                  </a:cubicBezTo>
                  <a:lnTo>
                    <a:pt x="12432" y="4591"/>
                  </a:lnTo>
                  <a:cubicBezTo>
                    <a:pt x="12493" y="4591"/>
                    <a:pt x="12584" y="4530"/>
                    <a:pt x="12584" y="4439"/>
                  </a:cubicBezTo>
                  <a:lnTo>
                    <a:pt x="12584" y="153"/>
                  </a:lnTo>
                  <a:cubicBezTo>
                    <a:pt x="12584" y="62"/>
                    <a:pt x="12523" y="1"/>
                    <a:pt x="12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9583265" y="131294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1" y="0"/>
                  </a:moveTo>
                  <a:lnTo>
                    <a:pt x="1" y="12523"/>
                  </a:lnTo>
                  <a:lnTo>
                    <a:pt x="1976" y="12523"/>
                  </a:lnTo>
                  <a:lnTo>
                    <a:pt x="365" y="4924"/>
                  </a:lnTo>
                  <a:cubicBezTo>
                    <a:pt x="5685" y="4560"/>
                    <a:pt x="4925" y="0"/>
                    <a:pt x="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9740890" y="1312947"/>
              <a:ext cx="216365" cy="474065"/>
            </a:xfrm>
            <a:custGeom>
              <a:rect b="b" l="l" r="r" t="t"/>
              <a:pathLst>
                <a:path extrusionOk="0" h="12524" w="5716">
                  <a:moveTo>
                    <a:pt x="761" y="0"/>
                  </a:moveTo>
                  <a:cubicBezTo>
                    <a:pt x="761" y="0"/>
                    <a:pt x="1" y="4560"/>
                    <a:pt x="5320" y="4924"/>
                  </a:cubicBezTo>
                  <a:lnTo>
                    <a:pt x="3709" y="12523"/>
                  </a:lnTo>
                  <a:lnTo>
                    <a:pt x="5715" y="12523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9533789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9584438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9633914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9684525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9735136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9785785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9835260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988587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9936520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0"/>
                  </a:moveTo>
                  <a:lnTo>
                    <a:pt x="0" y="12523"/>
                  </a:lnTo>
                  <a:lnTo>
                    <a:pt x="304" y="1252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9987131" y="131294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0"/>
                  </a:moveTo>
                  <a:lnTo>
                    <a:pt x="1" y="12523"/>
                  </a:lnTo>
                  <a:lnTo>
                    <a:pt x="305" y="1252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8820427" y="2233407"/>
              <a:ext cx="373945" cy="560368"/>
            </a:xfrm>
            <a:custGeom>
              <a:rect b="b" l="l" r="r" t="t"/>
              <a:pathLst>
                <a:path extrusionOk="0" h="14804" w="9879">
                  <a:moveTo>
                    <a:pt x="0" y="1"/>
                  </a:moveTo>
                  <a:lnTo>
                    <a:pt x="0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8761753" y="2706318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6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49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8820427" y="2233407"/>
              <a:ext cx="216327" cy="474065"/>
            </a:xfrm>
            <a:custGeom>
              <a:rect b="b" l="l" r="r" t="t"/>
              <a:pathLst>
                <a:path extrusionOk="0" h="12524" w="5715">
                  <a:moveTo>
                    <a:pt x="0" y="1"/>
                  </a:moveTo>
                  <a:lnTo>
                    <a:pt x="0" y="12524"/>
                  </a:lnTo>
                  <a:lnTo>
                    <a:pt x="1976" y="12524"/>
                  </a:lnTo>
                  <a:lnTo>
                    <a:pt x="395" y="4925"/>
                  </a:lnTo>
                  <a:cubicBezTo>
                    <a:pt x="5715" y="4560"/>
                    <a:pt x="4955" y="1"/>
                    <a:pt x="4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8979187" y="223340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685" y="12524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877095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8821562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887221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8922822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897229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902290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907355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912416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9173644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9224293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8741046" y="2143655"/>
              <a:ext cx="525809" cy="96713"/>
            </a:xfrm>
            <a:custGeom>
              <a:rect b="b" l="l" r="r" t="t"/>
              <a:pathLst>
                <a:path extrusionOk="0" h="2555" w="13891">
                  <a:moveTo>
                    <a:pt x="11307" y="1"/>
                  </a:moveTo>
                  <a:lnTo>
                    <a:pt x="2492" y="92"/>
                  </a:lnTo>
                  <a:lnTo>
                    <a:pt x="0" y="2554"/>
                  </a:lnTo>
                  <a:lnTo>
                    <a:pt x="13891" y="255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9583265" y="2233407"/>
              <a:ext cx="373983" cy="560368"/>
            </a:xfrm>
            <a:custGeom>
              <a:rect b="b" l="l" r="r" t="t"/>
              <a:pathLst>
                <a:path extrusionOk="0" h="14804" w="9880">
                  <a:moveTo>
                    <a:pt x="1" y="1"/>
                  </a:moveTo>
                  <a:lnTo>
                    <a:pt x="1" y="14803"/>
                  </a:lnTo>
                  <a:lnTo>
                    <a:pt x="9879" y="1480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9523455" y="2706318"/>
              <a:ext cx="476336" cy="173781"/>
            </a:xfrm>
            <a:custGeom>
              <a:rect b="b" l="l" r="r" t="t"/>
              <a:pathLst>
                <a:path extrusionOk="0" h="4591" w="12584">
                  <a:moveTo>
                    <a:pt x="152" y="0"/>
                  </a:moveTo>
                  <a:cubicBezTo>
                    <a:pt x="91" y="0"/>
                    <a:pt x="0" y="61"/>
                    <a:pt x="0" y="152"/>
                  </a:cubicBezTo>
                  <a:lnTo>
                    <a:pt x="0" y="4438"/>
                  </a:lnTo>
                  <a:cubicBezTo>
                    <a:pt x="0" y="4529"/>
                    <a:pt x="91" y="4590"/>
                    <a:pt x="152" y="4590"/>
                  </a:cubicBezTo>
                  <a:lnTo>
                    <a:pt x="12432" y="4590"/>
                  </a:lnTo>
                  <a:cubicBezTo>
                    <a:pt x="12493" y="4590"/>
                    <a:pt x="12584" y="4529"/>
                    <a:pt x="12584" y="4438"/>
                  </a:cubicBezTo>
                  <a:lnTo>
                    <a:pt x="12584" y="152"/>
                  </a:lnTo>
                  <a:cubicBezTo>
                    <a:pt x="12584" y="61"/>
                    <a:pt x="12523" y="0"/>
                    <a:pt x="12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9583265" y="2233407"/>
              <a:ext cx="215191" cy="474065"/>
            </a:xfrm>
            <a:custGeom>
              <a:rect b="b" l="l" r="r" t="t"/>
              <a:pathLst>
                <a:path extrusionOk="0" h="12524" w="5685">
                  <a:moveTo>
                    <a:pt x="1" y="1"/>
                  </a:moveTo>
                  <a:lnTo>
                    <a:pt x="1" y="12524"/>
                  </a:lnTo>
                  <a:lnTo>
                    <a:pt x="1976" y="12524"/>
                  </a:lnTo>
                  <a:lnTo>
                    <a:pt x="365" y="4925"/>
                  </a:lnTo>
                  <a:cubicBezTo>
                    <a:pt x="5685" y="4560"/>
                    <a:pt x="4925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9740890" y="2233407"/>
              <a:ext cx="216365" cy="474065"/>
            </a:xfrm>
            <a:custGeom>
              <a:rect b="b" l="l" r="r" t="t"/>
              <a:pathLst>
                <a:path extrusionOk="0" h="12524" w="5716">
                  <a:moveTo>
                    <a:pt x="761" y="1"/>
                  </a:moveTo>
                  <a:cubicBezTo>
                    <a:pt x="761" y="1"/>
                    <a:pt x="1" y="4560"/>
                    <a:pt x="5320" y="4925"/>
                  </a:cubicBezTo>
                  <a:lnTo>
                    <a:pt x="3709" y="12524"/>
                  </a:lnTo>
                  <a:lnTo>
                    <a:pt x="5715" y="1252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9533789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9584438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9633914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9684525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9735136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9785785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9835260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988587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9936520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0" y="1"/>
                  </a:moveTo>
                  <a:lnTo>
                    <a:pt x="0" y="12524"/>
                  </a:lnTo>
                  <a:lnTo>
                    <a:pt x="304" y="125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9987131" y="2233407"/>
              <a:ext cx="11545" cy="474065"/>
            </a:xfrm>
            <a:custGeom>
              <a:rect b="b" l="l" r="r" t="t"/>
              <a:pathLst>
                <a:path extrusionOk="0" h="12524" w="305">
                  <a:moveTo>
                    <a:pt x="1" y="1"/>
                  </a:moveTo>
                  <a:lnTo>
                    <a:pt x="1" y="12524"/>
                  </a:lnTo>
                  <a:lnTo>
                    <a:pt x="305" y="1252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9503885" y="2143655"/>
              <a:ext cx="524674" cy="96713"/>
            </a:xfrm>
            <a:custGeom>
              <a:rect b="b" l="l" r="r" t="t"/>
              <a:pathLst>
                <a:path extrusionOk="0" h="2555" w="13861">
                  <a:moveTo>
                    <a:pt x="11277" y="1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10010147" y="2906528"/>
              <a:ext cx="138086" cy="6101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10069994" y="2966337"/>
              <a:ext cx="11507" cy="49511"/>
            </a:xfrm>
            <a:custGeom>
              <a:rect b="b" l="l" r="r" t="t"/>
              <a:pathLst>
                <a:path extrusionOk="0" h="1308" w="304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10015901" y="3010059"/>
              <a:ext cx="187559" cy="11545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9957227" y="3015813"/>
              <a:ext cx="186424" cy="66772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1"/>
                  </a:lnTo>
                  <a:lnTo>
                    <a:pt x="0" y="1521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10075748" y="3121690"/>
              <a:ext cx="147284" cy="11545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8600645" y="1870992"/>
              <a:ext cx="138124" cy="61018"/>
            </a:xfrm>
            <a:custGeom>
              <a:rect b="b" l="l" r="r" t="t"/>
              <a:pathLst>
                <a:path extrusionOk="0" h="1612" w="3649">
                  <a:moveTo>
                    <a:pt x="3344" y="0"/>
                  </a:moveTo>
                  <a:lnTo>
                    <a:pt x="3344" y="1307"/>
                  </a:lnTo>
                  <a:lnTo>
                    <a:pt x="1" y="1307"/>
                  </a:lnTo>
                  <a:lnTo>
                    <a:pt x="1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8660493" y="1930801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0" y="1"/>
                  </a:moveTo>
                  <a:lnTo>
                    <a:pt x="0" y="1308"/>
                  </a:lnTo>
                  <a:lnTo>
                    <a:pt x="304" y="130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8606399" y="1974523"/>
              <a:ext cx="187597" cy="11545"/>
            </a:xfrm>
            <a:custGeom>
              <a:rect b="b" l="l" r="r" t="t"/>
              <a:pathLst>
                <a:path extrusionOk="0" h="305" w="4956">
                  <a:moveTo>
                    <a:pt x="1" y="1"/>
                  </a:moveTo>
                  <a:lnTo>
                    <a:pt x="1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8547725" y="1979141"/>
              <a:ext cx="186424" cy="67907"/>
            </a:xfrm>
            <a:custGeom>
              <a:rect b="b" l="l" r="r" t="t"/>
              <a:pathLst>
                <a:path extrusionOk="0" h="1794" w="4925">
                  <a:moveTo>
                    <a:pt x="4651" y="0"/>
                  </a:moveTo>
                  <a:lnTo>
                    <a:pt x="4651" y="1520"/>
                  </a:lnTo>
                  <a:lnTo>
                    <a:pt x="1" y="1520"/>
                  </a:lnTo>
                  <a:lnTo>
                    <a:pt x="1" y="1794"/>
                  </a:lnTo>
                  <a:lnTo>
                    <a:pt x="4925" y="1794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8666246" y="2086154"/>
              <a:ext cx="147284" cy="11545"/>
            </a:xfrm>
            <a:custGeom>
              <a:rect b="b" l="l" r="r" t="t"/>
              <a:pathLst>
                <a:path extrusionOk="0" h="305" w="3891">
                  <a:moveTo>
                    <a:pt x="0" y="0"/>
                  </a:moveTo>
                  <a:lnTo>
                    <a:pt x="0" y="304"/>
                  </a:lnTo>
                  <a:lnTo>
                    <a:pt x="3891" y="304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9995194" y="1079387"/>
              <a:ext cx="138086" cy="62154"/>
            </a:xfrm>
            <a:custGeom>
              <a:rect b="b" l="l" r="r" t="t"/>
              <a:pathLst>
                <a:path extrusionOk="0" h="1642" w="3648">
                  <a:moveTo>
                    <a:pt x="3344" y="0"/>
                  </a:moveTo>
                  <a:lnTo>
                    <a:pt x="3344" y="1337"/>
                  </a:lnTo>
                  <a:lnTo>
                    <a:pt x="0" y="1337"/>
                  </a:lnTo>
                  <a:lnTo>
                    <a:pt x="0" y="1641"/>
                  </a:lnTo>
                  <a:lnTo>
                    <a:pt x="3648" y="164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10056178" y="1140332"/>
              <a:ext cx="11545" cy="48375"/>
            </a:xfrm>
            <a:custGeom>
              <a:rect b="b" l="l" r="r" t="t"/>
              <a:pathLst>
                <a:path extrusionOk="0" h="1278" w="305">
                  <a:moveTo>
                    <a:pt x="0" y="1"/>
                  </a:moveTo>
                  <a:lnTo>
                    <a:pt x="0" y="1278"/>
                  </a:lnTo>
                  <a:lnTo>
                    <a:pt x="304" y="127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0000948" y="1182918"/>
              <a:ext cx="188733" cy="11545"/>
            </a:xfrm>
            <a:custGeom>
              <a:rect b="b" l="l" r="r" t="t"/>
              <a:pathLst>
                <a:path extrusionOk="0" h="305" w="4986">
                  <a:moveTo>
                    <a:pt x="0" y="1"/>
                  </a:moveTo>
                  <a:lnTo>
                    <a:pt x="0" y="305"/>
                  </a:lnTo>
                  <a:lnTo>
                    <a:pt x="4985" y="305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9942274" y="1188672"/>
              <a:ext cx="187559" cy="67907"/>
            </a:xfrm>
            <a:custGeom>
              <a:rect b="b" l="l" r="r" t="t"/>
              <a:pathLst>
                <a:path extrusionOk="0" h="1794" w="4955">
                  <a:moveTo>
                    <a:pt x="4681" y="1"/>
                  </a:moveTo>
                  <a:lnTo>
                    <a:pt x="4681" y="1520"/>
                  </a:lnTo>
                  <a:lnTo>
                    <a:pt x="0" y="1520"/>
                  </a:lnTo>
                  <a:lnTo>
                    <a:pt x="0" y="1794"/>
                  </a:lnTo>
                  <a:lnTo>
                    <a:pt x="4955" y="1794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10061931" y="1295685"/>
              <a:ext cx="146149" cy="11545"/>
            </a:xfrm>
            <a:custGeom>
              <a:rect b="b" l="l" r="r" t="t"/>
              <a:pathLst>
                <a:path extrusionOk="0" h="305" w="3861">
                  <a:moveTo>
                    <a:pt x="0" y="0"/>
                  </a:moveTo>
                  <a:lnTo>
                    <a:pt x="0" y="304"/>
                  </a:lnTo>
                  <a:lnTo>
                    <a:pt x="3861" y="304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9233492" y="2935297"/>
              <a:ext cx="138086" cy="61018"/>
            </a:xfrm>
            <a:custGeom>
              <a:rect b="b" l="l" r="r" t="t"/>
              <a:pathLst>
                <a:path extrusionOk="0" h="1612" w="3648">
                  <a:moveTo>
                    <a:pt x="3344" y="0"/>
                  </a:moveTo>
                  <a:lnTo>
                    <a:pt x="3344" y="1307"/>
                  </a:lnTo>
                  <a:lnTo>
                    <a:pt x="0" y="1307"/>
                  </a:lnTo>
                  <a:lnTo>
                    <a:pt x="0" y="1611"/>
                  </a:lnTo>
                  <a:lnTo>
                    <a:pt x="3648" y="1611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9293302" y="2995106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1" y="1"/>
                  </a:moveTo>
                  <a:lnTo>
                    <a:pt x="1" y="1308"/>
                  </a:lnTo>
                  <a:lnTo>
                    <a:pt x="305" y="130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9239246" y="3038828"/>
              <a:ext cx="187559" cy="11545"/>
            </a:xfrm>
            <a:custGeom>
              <a:rect b="b" l="l" r="r" t="t"/>
              <a:pathLst>
                <a:path extrusionOk="0" h="305" w="4955">
                  <a:moveTo>
                    <a:pt x="0" y="1"/>
                  </a:moveTo>
                  <a:lnTo>
                    <a:pt x="0" y="305"/>
                  </a:lnTo>
                  <a:lnTo>
                    <a:pt x="4955" y="305"/>
                  </a:lnTo>
                  <a:lnTo>
                    <a:pt x="4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9180572" y="3044582"/>
              <a:ext cx="186424" cy="66772"/>
            </a:xfrm>
            <a:custGeom>
              <a:rect b="b" l="l" r="r" t="t"/>
              <a:pathLst>
                <a:path extrusionOk="0" h="1764" w="4925">
                  <a:moveTo>
                    <a:pt x="4651" y="1"/>
                  </a:moveTo>
                  <a:lnTo>
                    <a:pt x="4651" y="1520"/>
                  </a:lnTo>
                  <a:lnTo>
                    <a:pt x="0" y="1520"/>
                  </a:lnTo>
                  <a:lnTo>
                    <a:pt x="0" y="1764"/>
                  </a:lnTo>
                  <a:lnTo>
                    <a:pt x="4924" y="1764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9299055" y="3150460"/>
              <a:ext cx="147322" cy="11507"/>
            </a:xfrm>
            <a:custGeom>
              <a:rect b="b" l="l" r="r" t="t"/>
              <a:pathLst>
                <a:path extrusionOk="0" h="304" w="3892">
                  <a:moveTo>
                    <a:pt x="1" y="0"/>
                  </a:moveTo>
                  <a:lnTo>
                    <a:pt x="1" y="304"/>
                  </a:lnTo>
                  <a:lnTo>
                    <a:pt x="3892" y="304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9485487" y="3094057"/>
              <a:ext cx="136950" cy="62192"/>
            </a:xfrm>
            <a:custGeom>
              <a:rect b="b" l="l" r="r" t="t"/>
              <a:pathLst>
                <a:path extrusionOk="0" h="1643" w="3618">
                  <a:moveTo>
                    <a:pt x="0" y="1"/>
                  </a:moveTo>
                  <a:lnTo>
                    <a:pt x="0" y="1642"/>
                  </a:lnTo>
                  <a:lnTo>
                    <a:pt x="304" y="1642"/>
                  </a:lnTo>
                  <a:lnTo>
                    <a:pt x="304" y="274"/>
                  </a:lnTo>
                  <a:lnTo>
                    <a:pt x="3617" y="274"/>
                  </a:lnTo>
                  <a:lnTo>
                    <a:pt x="3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9551051" y="3046891"/>
              <a:ext cx="11545" cy="49511"/>
            </a:xfrm>
            <a:custGeom>
              <a:rect b="b" l="l" r="r" t="t"/>
              <a:pathLst>
                <a:path extrusionOk="0" h="1308" w="305">
                  <a:moveTo>
                    <a:pt x="1" y="0"/>
                  </a:moveTo>
                  <a:lnTo>
                    <a:pt x="1" y="1307"/>
                  </a:lnTo>
                  <a:lnTo>
                    <a:pt x="305" y="1307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9424504" y="3038828"/>
              <a:ext cx="193313" cy="13854"/>
            </a:xfrm>
            <a:custGeom>
              <a:rect b="b" l="l" r="r" t="t"/>
              <a:pathLst>
                <a:path extrusionOk="0" h="366" w="5107">
                  <a:moveTo>
                    <a:pt x="30" y="1"/>
                  </a:moveTo>
                  <a:lnTo>
                    <a:pt x="0" y="305"/>
                  </a:lnTo>
                  <a:lnTo>
                    <a:pt x="5107" y="365"/>
                  </a:lnTo>
                  <a:lnTo>
                    <a:pt x="5107" y="6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9488932" y="2979018"/>
              <a:ext cx="187559" cy="67907"/>
            </a:xfrm>
            <a:custGeom>
              <a:rect b="b" l="l" r="r" t="t"/>
              <a:pathLst>
                <a:path extrusionOk="0" h="1794" w="4955">
                  <a:moveTo>
                    <a:pt x="0" y="0"/>
                  </a:moveTo>
                  <a:lnTo>
                    <a:pt x="0" y="1793"/>
                  </a:lnTo>
                  <a:lnTo>
                    <a:pt x="274" y="1793"/>
                  </a:lnTo>
                  <a:lnTo>
                    <a:pt x="274" y="274"/>
                  </a:lnTo>
                  <a:lnTo>
                    <a:pt x="4955" y="274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9410687" y="2928370"/>
              <a:ext cx="146149" cy="11545"/>
            </a:xfrm>
            <a:custGeom>
              <a:rect b="b" l="l" r="r" t="t"/>
              <a:pathLst>
                <a:path extrusionOk="0" h="305" w="3861">
                  <a:moveTo>
                    <a:pt x="0" y="1"/>
                  </a:moveTo>
                  <a:lnTo>
                    <a:pt x="0" y="305"/>
                  </a:lnTo>
                  <a:lnTo>
                    <a:pt x="3861" y="305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8791658" y="1830715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8950456" y="1888253"/>
              <a:ext cx="115072" cy="57536"/>
            </a:xfrm>
            <a:custGeom>
              <a:rect b="b" l="l" r="r" t="t"/>
              <a:pathLst>
                <a:path extrusionOk="0" h="1520" w="3040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9094264" y="1801946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0" y="0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9539543" y="1830715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9842150" y="1888253"/>
              <a:ext cx="115109" cy="57536"/>
            </a:xfrm>
            <a:custGeom>
              <a:rect b="b" l="l" r="r" t="t"/>
              <a:pathLst>
                <a:path extrusionOk="0" h="1520" w="3041">
                  <a:moveTo>
                    <a:pt x="1" y="0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8791658" y="2751175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8950456" y="2808713"/>
              <a:ext cx="115072" cy="57574"/>
            </a:xfrm>
            <a:custGeom>
              <a:rect b="b" l="l" r="r" t="t"/>
              <a:pathLst>
                <a:path extrusionOk="0" h="1521" w="3040">
                  <a:moveTo>
                    <a:pt x="0" y="1"/>
                  </a:moveTo>
                  <a:lnTo>
                    <a:pt x="0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9094264" y="2722406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0" y="1"/>
                  </a:moveTo>
                  <a:lnTo>
                    <a:pt x="0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9539543" y="2751175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1"/>
                  </a:lnTo>
                  <a:lnTo>
                    <a:pt x="3040" y="1521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9842150" y="2808713"/>
              <a:ext cx="115109" cy="57574"/>
            </a:xfrm>
            <a:custGeom>
              <a:rect b="b" l="l" r="r" t="t"/>
              <a:pathLst>
                <a:path extrusionOk="0" h="1521" w="3041">
                  <a:moveTo>
                    <a:pt x="1" y="1"/>
                  </a:moveTo>
                  <a:lnTo>
                    <a:pt x="1" y="1520"/>
                  </a:lnTo>
                  <a:lnTo>
                    <a:pt x="3040" y="152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8791658" y="3455336"/>
              <a:ext cx="475200" cy="619040"/>
            </a:xfrm>
            <a:custGeom>
              <a:rect b="b" l="l" r="r" t="t"/>
              <a:pathLst>
                <a:path extrusionOk="0" h="16354" w="12554">
                  <a:moveTo>
                    <a:pt x="0" y="1"/>
                  </a:moveTo>
                  <a:lnTo>
                    <a:pt x="0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8877965" y="3671672"/>
              <a:ext cx="309520" cy="402713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9510774" y="3455336"/>
              <a:ext cx="475238" cy="619040"/>
            </a:xfrm>
            <a:custGeom>
              <a:rect b="b" l="l" r="r" t="t"/>
              <a:pathLst>
                <a:path extrusionOk="0" h="16354" w="12555">
                  <a:moveTo>
                    <a:pt x="1" y="1"/>
                  </a:moveTo>
                  <a:lnTo>
                    <a:pt x="1" y="16354"/>
                  </a:lnTo>
                  <a:lnTo>
                    <a:pt x="12554" y="16354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8705350" y="3311529"/>
              <a:ext cx="1409476" cy="216327"/>
            </a:xfrm>
            <a:custGeom>
              <a:rect b="b" l="l" r="r" t="t"/>
              <a:pathLst>
                <a:path extrusionOk="0" h="5715" w="37236">
                  <a:moveTo>
                    <a:pt x="1" y="0"/>
                  </a:moveTo>
                  <a:lnTo>
                    <a:pt x="1" y="5715"/>
                  </a:lnTo>
                  <a:lnTo>
                    <a:pt x="37235" y="571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8705350" y="3311529"/>
              <a:ext cx="1409476" cy="101293"/>
            </a:xfrm>
            <a:custGeom>
              <a:rect b="b" l="l" r="r" t="t"/>
              <a:pathLst>
                <a:path extrusionOk="0" h="2676" w="37236">
                  <a:moveTo>
                    <a:pt x="1" y="0"/>
                  </a:moveTo>
                  <a:lnTo>
                    <a:pt x="1" y="2675"/>
                  </a:lnTo>
                  <a:lnTo>
                    <a:pt x="37235" y="2675"/>
                  </a:lnTo>
                  <a:lnTo>
                    <a:pt x="37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9597082" y="3671672"/>
              <a:ext cx="309520" cy="402713"/>
            </a:xfrm>
            <a:custGeom>
              <a:rect b="b" l="l" r="r" t="t"/>
              <a:pathLst>
                <a:path extrusionOk="0" h="10639" w="8177">
                  <a:moveTo>
                    <a:pt x="0" y="0"/>
                  </a:moveTo>
                  <a:lnTo>
                    <a:pt x="0" y="10639"/>
                  </a:lnTo>
                  <a:lnTo>
                    <a:pt x="8177" y="10639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9503885" y="1223195"/>
              <a:ext cx="524674" cy="96675"/>
            </a:xfrm>
            <a:custGeom>
              <a:rect b="b" l="l" r="r" t="t"/>
              <a:pathLst>
                <a:path extrusionOk="0" h="2554" w="13861">
                  <a:moveTo>
                    <a:pt x="11277" y="0"/>
                  </a:moveTo>
                  <a:lnTo>
                    <a:pt x="2462" y="92"/>
                  </a:lnTo>
                  <a:lnTo>
                    <a:pt x="0" y="2554"/>
                  </a:lnTo>
                  <a:lnTo>
                    <a:pt x="13861" y="2554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8" name="Google Shape;3188;p44"/>
          <p:cNvGrpSpPr/>
          <p:nvPr/>
        </p:nvGrpSpPr>
        <p:grpSpPr>
          <a:xfrm>
            <a:off x="7105650" y="2800275"/>
            <a:ext cx="2230704" cy="1830874"/>
            <a:chOff x="6953250" y="2800275"/>
            <a:chExt cx="2230704" cy="1830874"/>
          </a:xfrm>
        </p:grpSpPr>
        <p:sp>
          <p:nvSpPr>
            <p:cNvPr id="3189" name="Google Shape;3189;p44"/>
            <p:cNvSpPr/>
            <p:nvPr/>
          </p:nvSpPr>
          <p:spPr>
            <a:xfrm>
              <a:off x="6953250" y="2800275"/>
              <a:ext cx="2182390" cy="1668950"/>
            </a:xfrm>
            <a:custGeom>
              <a:rect b="b" l="l" r="r" t="t"/>
              <a:pathLst>
                <a:path extrusionOk="0" h="66758" w="73118">
                  <a:moveTo>
                    <a:pt x="67209" y="1"/>
                  </a:moveTo>
                  <a:cubicBezTo>
                    <a:pt x="66624" y="1"/>
                    <a:pt x="66014" y="46"/>
                    <a:pt x="65379" y="141"/>
                  </a:cubicBezTo>
                  <a:cubicBezTo>
                    <a:pt x="64691" y="244"/>
                    <a:pt x="64038" y="382"/>
                    <a:pt x="63384" y="588"/>
                  </a:cubicBezTo>
                  <a:cubicBezTo>
                    <a:pt x="62146" y="932"/>
                    <a:pt x="61011" y="1585"/>
                    <a:pt x="60048" y="2445"/>
                  </a:cubicBezTo>
                  <a:cubicBezTo>
                    <a:pt x="59876" y="2617"/>
                    <a:pt x="59704" y="2789"/>
                    <a:pt x="59532" y="2995"/>
                  </a:cubicBezTo>
                  <a:cubicBezTo>
                    <a:pt x="57641" y="5162"/>
                    <a:pt x="57297" y="8257"/>
                    <a:pt x="58019" y="11421"/>
                  </a:cubicBezTo>
                  <a:cubicBezTo>
                    <a:pt x="58122" y="11834"/>
                    <a:pt x="58225" y="12212"/>
                    <a:pt x="58363" y="12659"/>
                  </a:cubicBezTo>
                  <a:cubicBezTo>
                    <a:pt x="58672" y="13588"/>
                    <a:pt x="59051" y="14517"/>
                    <a:pt x="59532" y="15411"/>
                  </a:cubicBezTo>
                  <a:cubicBezTo>
                    <a:pt x="58844" y="14551"/>
                    <a:pt x="58053" y="13726"/>
                    <a:pt x="57262" y="13003"/>
                  </a:cubicBezTo>
                  <a:cubicBezTo>
                    <a:pt x="56850" y="12659"/>
                    <a:pt x="56471" y="12316"/>
                    <a:pt x="56059" y="12006"/>
                  </a:cubicBezTo>
                  <a:cubicBezTo>
                    <a:pt x="54064" y="10458"/>
                    <a:pt x="51760" y="9358"/>
                    <a:pt x="49318" y="8739"/>
                  </a:cubicBezTo>
                  <a:cubicBezTo>
                    <a:pt x="48871" y="8636"/>
                    <a:pt x="48493" y="8532"/>
                    <a:pt x="48045" y="8464"/>
                  </a:cubicBezTo>
                  <a:cubicBezTo>
                    <a:pt x="47426" y="8360"/>
                    <a:pt x="46773" y="8257"/>
                    <a:pt x="46119" y="8223"/>
                  </a:cubicBezTo>
                  <a:cubicBezTo>
                    <a:pt x="45569" y="8188"/>
                    <a:pt x="45019" y="8188"/>
                    <a:pt x="44469" y="8188"/>
                  </a:cubicBezTo>
                  <a:lnTo>
                    <a:pt x="44400" y="8188"/>
                  </a:lnTo>
                  <a:cubicBezTo>
                    <a:pt x="40720" y="8257"/>
                    <a:pt x="37143" y="9358"/>
                    <a:pt x="34048" y="11353"/>
                  </a:cubicBezTo>
                  <a:cubicBezTo>
                    <a:pt x="33738" y="11559"/>
                    <a:pt x="33429" y="11765"/>
                    <a:pt x="33154" y="11972"/>
                  </a:cubicBezTo>
                  <a:lnTo>
                    <a:pt x="33085" y="12006"/>
                  </a:lnTo>
                  <a:cubicBezTo>
                    <a:pt x="27789" y="15995"/>
                    <a:pt x="26516" y="22599"/>
                    <a:pt x="28442" y="28514"/>
                  </a:cubicBezTo>
                  <a:cubicBezTo>
                    <a:pt x="28820" y="29615"/>
                    <a:pt x="29267" y="30646"/>
                    <a:pt x="29818" y="31644"/>
                  </a:cubicBezTo>
                  <a:cubicBezTo>
                    <a:pt x="30058" y="32091"/>
                    <a:pt x="30368" y="32572"/>
                    <a:pt x="30643" y="32985"/>
                  </a:cubicBezTo>
                  <a:cubicBezTo>
                    <a:pt x="30496" y="32922"/>
                    <a:pt x="28126" y="31728"/>
                    <a:pt x="25866" y="31728"/>
                  </a:cubicBezTo>
                  <a:cubicBezTo>
                    <a:pt x="24428" y="31728"/>
                    <a:pt x="23035" y="32212"/>
                    <a:pt x="22286" y="33776"/>
                  </a:cubicBezTo>
                  <a:cubicBezTo>
                    <a:pt x="20326" y="37766"/>
                    <a:pt x="25759" y="40998"/>
                    <a:pt x="25966" y="41102"/>
                  </a:cubicBezTo>
                  <a:cubicBezTo>
                    <a:pt x="25278" y="40895"/>
                    <a:pt x="24590" y="40723"/>
                    <a:pt x="23902" y="40620"/>
                  </a:cubicBezTo>
                  <a:cubicBezTo>
                    <a:pt x="22636" y="40378"/>
                    <a:pt x="21349" y="40257"/>
                    <a:pt x="20063" y="40257"/>
                  </a:cubicBezTo>
                  <a:cubicBezTo>
                    <a:pt x="18976" y="40257"/>
                    <a:pt x="17889" y="40343"/>
                    <a:pt x="16818" y="40517"/>
                  </a:cubicBezTo>
                  <a:cubicBezTo>
                    <a:pt x="13516" y="41033"/>
                    <a:pt x="10421" y="42374"/>
                    <a:pt x="7738" y="44369"/>
                  </a:cubicBezTo>
                  <a:cubicBezTo>
                    <a:pt x="7463" y="44575"/>
                    <a:pt x="7222" y="44781"/>
                    <a:pt x="6982" y="44988"/>
                  </a:cubicBezTo>
                  <a:cubicBezTo>
                    <a:pt x="6053" y="45779"/>
                    <a:pt x="5193" y="46639"/>
                    <a:pt x="4437" y="47567"/>
                  </a:cubicBezTo>
                  <a:cubicBezTo>
                    <a:pt x="3267" y="48977"/>
                    <a:pt x="2339" y="50525"/>
                    <a:pt x="1651" y="52210"/>
                  </a:cubicBezTo>
                  <a:cubicBezTo>
                    <a:pt x="1238" y="53139"/>
                    <a:pt x="894" y="54136"/>
                    <a:pt x="653" y="55133"/>
                  </a:cubicBezTo>
                  <a:cubicBezTo>
                    <a:pt x="34" y="57678"/>
                    <a:pt x="0" y="60361"/>
                    <a:pt x="516" y="62940"/>
                  </a:cubicBezTo>
                  <a:lnTo>
                    <a:pt x="8529" y="63388"/>
                  </a:lnTo>
                  <a:lnTo>
                    <a:pt x="15958" y="63766"/>
                  </a:lnTo>
                  <a:lnTo>
                    <a:pt x="30746" y="64557"/>
                  </a:lnTo>
                  <a:lnTo>
                    <a:pt x="32707" y="64626"/>
                  </a:lnTo>
                  <a:lnTo>
                    <a:pt x="34529" y="64729"/>
                  </a:lnTo>
                  <a:lnTo>
                    <a:pt x="36868" y="64866"/>
                  </a:lnTo>
                  <a:lnTo>
                    <a:pt x="73117" y="66758"/>
                  </a:lnTo>
                  <a:lnTo>
                    <a:pt x="73117" y="2032"/>
                  </a:lnTo>
                  <a:cubicBezTo>
                    <a:pt x="71570" y="761"/>
                    <a:pt x="69600" y="1"/>
                    <a:pt x="67209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 flipH="1">
              <a:off x="7107163" y="3251282"/>
              <a:ext cx="2076791" cy="1379867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1" name="Google Shape;3191;p44"/>
          <p:cNvGrpSpPr/>
          <p:nvPr/>
        </p:nvGrpSpPr>
        <p:grpSpPr>
          <a:xfrm>
            <a:off x="4562405" y="4025808"/>
            <a:ext cx="4621553" cy="1155413"/>
            <a:chOff x="4680405" y="4521483"/>
            <a:chExt cx="4621553" cy="1155413"/>
          </a:xfrm>
        </p:grpSpPr>
        <p:sp>
          <p:nvSpPr>
            <p:cNvPr id="3192" name="Google Shape;3192;p44"/>
            <p:cNvSpPr/>
            <p:nvPr/>
          </p:nvSpPr>
          <p:spPr>
            <a:xfrm>
              <a:off x="4680405" y="4521483"/>
              <a:ext cx="4621553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4680405" y="4521483"/>
              <a:ext cx="4621553" cy="307810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4680405" y="4829271"/>
              <a:ext cx="4621553" cy="147516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5176994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6566440" y="5296356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8176165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44"/>
          <p:cNvGrpSpPr/>
          <p:nvPr/>
        </p:nvGrpSpPr>
        <p:grpSpPr>
          <a:xfrm>
            <a:off x="-39938" y="4025808"/>
            <a:ext cx="4615033" cy="1157300"/>
            <a:chOff x="78062" y="4521483"/>
            <a:chExt cx="4615033" cy="1157300"/>
          </a:xfrm>
        </p:grpSpPr>
        <p:sp>
          <p:nvSpPr>
            <p:cNvPr id="3199" name="Google Shape;3199;p44"/>
            <p:cNvSpPr/>
            <p:nvPr/>
          </p:nvSpPr>
          <p:spPr>
            <a:xfrm>
              <a:off x="78062" y="4523371"/>
              <a:ext cx="460974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83349" y="4521483"/>
              <a:ext cx="4609746" cy="307810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83349" y="4829271"/>
              <a:ext cx="4609746" cy="147516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169856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514039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17377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894585" y="4722092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341103" y="4579618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85286" y="459524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488623" y="46689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4065831" y="4722092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2947778" y="4635553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1644871" y="5194192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1989022" y="5209817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1792360" y="5283578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2369600" y="5336666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1251547" y="5250127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83349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1701906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677424" y="5296356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1484572" y="46170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1730407" y="4594985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796238" y="5466006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754958" y="555176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669389" y="5468205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2697866" y="5136057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5" name="Google Shape;3225;p44"/>
          <p:cNvGrpSpPr/>
          <p:nvPr/>
        </p:nvGrpSpPr>
        <p:grpSpPr>
          <a:xfrm>
            <a:off x="4562400" y="377491"/>
            <a:ext cx="3880251" cy="5226109"/>
            <a:chOff x="4881069" y="-13622"/>
            <a:chExt cx="4229156" cy="5696032"/>
          </a:xfrm>
        </p:grpSpPr>
        <p:sp>
          <p:nvSpPr>
            <p:cNvPr id="3226" name="Google Shape;3226;p44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44"/>
          <p:cNvSpPr/>
          <p:nvPr/>
        </p:nvSpPr>
        <p:spPr>
          <a:xfrm>
            <a:off x="4782527" y="37750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44"/>
          <p:cNvSpPr txBox="1"/>
          <p:nvPr>
            <p:ph type="title"/>
          </p:nvPr>
        </p:nvSpPr>
        <p:spPr>
          <a:xfrm>
            <a:off x="714300" y="397200"/>
            <a:ext cx="3857700" cy="66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31" name="Google Shape;3231;p44"/>
          <p:cNvSpPr txBox="1"/>
          <p:nvPr>
            <p:ph idx="1" type="subTitle"/>
          </p:nvPr>
        </p:nvSpPr>
        <p:spPr>
          <a:xfrm>
            <a:off x="714300" y="1009650"/>
            <a:ext cx="38577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2" name="Google Shape;3232;p44"/>
          <p:cNvSpPr txBox="1"/>
          <p:nvPr/>
        </p:nvSpPr>
        <p:spPr>
          <a:xfrm>
            <a:off x="714450" y="2990700"/>
            <a:ext cx="2999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46"/>
          <p:cNvSpPr/>
          <p:nvPr/>
        </p:nvSpPr>
        <p:spPr>
          <a:xfrm>
            <a:off x="4572000" y="-19800"/>
            <a:ext cx="4594200" cy="51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46"/>
          <p:cNvSpPr/>
          <p:nvPr/>
        </p:nvSpPr>
        <p:spPr>
          <a:xfrm flipH="1">
            <a:off x="7591670" y="981765"/>
            <a:ext cx="1851941" cy="52109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46"/>
          <p:cNvSpPr/>
          <p:nvPr/>
        </p:nvSpPr>
        <p:spPr>
          <a:xfrm>
            <a:off x="6633565" y="88082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46"/>
          <p:cNvSpPr/>
          <p:nvPr/>
        </p:nvSpPr>
        <p:spPr>
          <a:xfrm>
            <a:off x="470563" y="4549113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46"/>
          <p:cNvSpPr/>
          <p:nvPr/>
        </p:nvSpPr>
        <p:spPr>
          <a:xfrm>
            <a:off x="-713462" y="3374802"/>
            <a:ext cx="2251928" cy="673921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46"/>
          <p:cNvSpPr/>
          <p:nvPr/>
        </p:nvSpPr>
        <p:spPr>
          <a:xfrm flipH="1">
            <a:off x="1538474" y="4048723"/>
            <a:ext cx="1569565" cy="441613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46"/>
          <p:cNvSpPr/>
          <p:nvPr/>
        </p:nvSpPr>
        <p:spPr>
          <a:xfrm>
            <a:off x="8045373" y="88077"/>
            <a:ext cx="2251918" cy="633612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47"/>
          <p:cNvSpPr/>
          <p:nvPr/>
        </p:nvSpPr>
        <p:spPr>
          <a:xfrm flipH="1">
            <a:off x="6808970" y="1134240"/>
            <a:ext cx="1851941" cy="52109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47"/>
          <p:cNvSpPr/>
          <p:nvPr/>
        </p:nvSpPr>
        <p:spPr>
          <a:xfrm>
            <a:off x="5428240" y="68780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47"/>
          <p:cNvSpPr/>
          <p:nvPr/>
        </p:nvSpPr>
        <p:spPr>
          <a:xfrm>
            <a:off x="7799538" y="389800"/>
            <a:ext cx="1067906" cy="319586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47"/>
          <p:cNvSpPr/>
          <p:nvPr/>
        </p:nvSpPr>
        <p:spPr>
          <a:xfrm flipH="1">
            <a:off x="-411674" y="268815"/>
            <a:ext cx="2251928" cy="673921"/>
          </a:xfrm>
          <a:custGeom>
            <a:rect b="b" l="l" r="r" t="t"/>
            <a:pathLst>
              <a:path extrusionOk="0" h="9879" w="33011">
                <a:moveTo>
                  <a:pt x="13253" y="0"/>
                </a:moveTo>
                <a:cubicBezTo>
                  <a:pt x="9575" y="0"/>
                  <a:pt x="8360" y="6505"/>
                  <a:pt x="8360" y="6505"/>
                </a:cubicBezTo>
                <a:cubicBezTo>
                  <a:pt x="8360" y="6505"/>
                  <a:pt x="7425" y="4847"/>
                  <a:pt x="5107" y="4847"/>
                </a:cubicBezTo>
                <a:cubicBezTo>
                  <a:pt x="4780" y="4847"/>
                  <a:pt x="4426" y="4879"/>
                  <a:pt x="4043" y="4954"/>
                </a:cubicBezTo>
                <a:cubicBezTo>
                  <a:pt x="913" y="5562"/>
                  <a:pt x="1" y="9879"/>
                  <a:pt x="1" y="9879"/>
                </a:cubicBezTo>
                <a:lnTo>
                  <a:pt x="33010" y="9879"/>
                </a:lnTo>
                <a:cubicBezTo>
                  <a:pt x="32829" y="7114"/>
                  <a:pt x="30883" y="6559"/>
                  <a:pt x="29350" y="6559"/>
                </a:cubicBezTo>
                <a:cubicBezTo>
                  <a:pt x="28322" y="6559"/>
                  <a:pt x="27478" y="6809"/>
                  <a:pt x="27478" y="6809"/>
                </a:cubicBezTo>
                <a:cubicBezTo>
                  <a:pt x="26727" y="5142"/>
                  <a:pt x="25193" y="4811"/>
                  <a:pt x="24091" y="4811"/>
                </a:cubicBezTo>
                <a:cubicBezTo>
                  <a:pt x="23365" y="4811"/>
                  <a:pt x="22828" y="4954"/>
                  <a:pt x="22828" y="4954"/>
                </a:cubicBezTo>
                <a:cubicBezTo>
                  <a:pt x="22530" y="3962"/>
                  <a:pt x="21636" y="3697"/>
                  <a:pt x="20768" y="3697"/>
                </a:cubicBezTo>
                <a:cubicBezTo>
                  <a:pt x="19775" y="3697"/>
                  <a:pt x="18816" y="4043"/>
                  <a:pt x="18816" y="4043"/>
                </a:cubicBezTo>
                <a:cubicBezTo>
                  <a:pt x="18208" y="2158"/>
                  <a:pt x="16962" y="0"/>
                  <a:pt x="13253" y="0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47"/>
          <p:cNvSpPr/>
          <p:nvPr/>
        </p:nvSpPr>
        <p:spPr>
          <a:xfrm flipH="1">
            <a:off x="2717624" y="107998"/>
            <a:ext cx="1569565" cy="441613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47"/>
          <p:cNvSpPr/>
          <p:nvPr/>
        </p:nvSpPr>
        <p:spPr>
          <a:xfrm>
            <a:off x="3176323" y="1077977"/>
            <a:ext cx="2251918" cy="633612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rgbClr val="E5E9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9" name="Google Shape;3249;p47"/>
          <p:cNvGrpSpPr/>
          <p:nvPr/>
        </p:nvGrpSpPr>
        <p:grpSpPr>
          <a:xfrm>
            <a:off x="0" y="4025800"/>
            <a:ext cx="9270568" cy="1157313"/>
            <a:chOff x="0" y="4025800"/>
            <a:chExt cx="9270568" cy="1157313"/>
          </a:xfrm>
        </p:grpSpPr>
        <p:sp>
          <p:nvSpPr>
            <p:cNvPr id="3250" name="Google Shape;3250;p47"/>
            <p:cNvSpPr/>
            <p:nvPr/>
          </p:nvSpPr>
          <p:spPr>
            <a:xfrm>
              <a:off x="0" y="4027700"/>
              <a:ext cx="9199186" cy="1155413"/>
            </a:xfrm>
            <a:custGeom>
              <a:rect b="b" l="l" r="r" t="t"/>
              <a:pathLst>
                <a:path extrusionOk="0" h="35716" w="142496">
                  <a:moveTo>
                    <a:pt x="0" y="1"/>
                  </a:moveTo>
                  <a:lnTo>
                    <a:pt x="0" y="35715"/>
                  </a:lnTo>
                  <a:lnTo>
                    <a:pt x="142495" y="35715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5300" y="4025800"/>
              <a:ext cx="9143968" cy="307834"/>
            </a:xfrm>
            <a:custGeom>
              <a:rect b="b" l="l" r="r" t="t"/>
              <a:pathLst>
                <a:path extrusionOk="0" h="9515" w="142496">
                  <a:moveTo>
                    <a:pt x="0" y="1"/>
                  </a:moveTo>
                  <a:lnTo>
                    <a:pt x="0" y="9514"/>
                  </a:lnTo>
                  <a:lnTo>
                    <a:pt x="142495" y="9514"/>
                  </a:lnTo>
                  <a:lnTo>
                    <a:pt x="142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10475" y="4333600"/>
              <a:ext cx="9199186" cy="147527"/>
            </a:xfrm>
            <a:custGeom>
              <a:rect b="b" l="l" r="r" t="t"/>
              <a:pathLst>
                <a:path extrusionOk="0" h="4560" w="142496">
                  <a:moveTo>
                    <a:pt x="0" y="0"/>
                  </a:moveTo>
                  <a:lnTo>
                    <a:pt x="0" y="4560"/>
                  </a:lnTo>
                  <a:lnTo>
                    <a:pt x="142495" y="4560"/>
                  </a:lnTo>
                  <a:lnTo>
                    <a:pt x="142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91806" y="4083943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5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35989" y="4099569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239327" y="4173297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816535" y="4226417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263053" y="4083943"/>
              <a:ext cx="73790" cy="52019"/>
            </a:xfrm>
            <a:custGeom>
              <a:rect b="b" l="l" r="r" t="t"/>
              <a:pathLst>
                <a:path extrusionOk="0" h="1608" w="2281">
                  <a:moveTo>
                    <a:pt x="773" y="1"/>
                  </a:moveTo>
                  <a:cubicBezTo>
                    <a:pt x="544" y="1"/>
                    <a:pt x="366" y="58"/>
                    <a:pt x="366" y="58"/>
                  </a:cubicBezTo>
                  <a:lnTo>
                    <a:pt x="366" y="574"/>
                  </a:lnTo>
                  <a:cubicBezTo>
                    <a:pt x="366" y="818"/>
                    <a:pt x="761" y="818"/>
                    <a:pt x="366" y="1091"/>
                  </a:cubicBezTo>
                  <a:cubicBezTo>
                    <a:pt x="1" y="1365"/>
                    <a:pt x="761" y="1608"/>
                    <a:pt x="1521" y="1608"/>
                  </a:cubicBezTo>
                  <a:cubicBezTo>
                    <a:pt x="2281" y="1608"/>
                    <a:pt x="2281" y="1122"/>
                    <a:pt x="2281" y="848"/>
                  </a:cubicBezTo>
                  <a:cubicBezTo>
                    <a:pt x="2281" y="605"/>
                    <a:pt x="1886" y="848"/>
                    <a:pt x="1521" y="331"/>
                  </a:cubicBezTo>
                  <a:cubicBezTo>
                    <a:pt x="1317" y="65"/>
                    <a:pt x="1017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607236" y="4099569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410573" y="4173297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3987781" y="4226417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2869728" y="4139878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1566821" y="4698517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1910972" y="4714142"/>
              <a:ext cx="110184" cy="49204"/>
            </a:xfrm>
            <a:custGeom>
              <a:rect b="b" l="l" r="r" t="t"/>
              <a:pathLst>
                <a:path extrusionOk="0" h="1521" w="3406">
                  <a:moveTo>
                    <a:pt x="1521" y="0"/>
                  </a:moveTo>
                  <a:lnTo>
                    <a:pt x="1" y="1155"/>
                  </a:lnTo>
                  <a:lnTo>
                    <a:pt x="2281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1714310" y="4787903"/>
              <a:ext cx="98376" cy="49172"/>
            </a:xfrm>
            <a:custGeom>
              <a:rect b="b" l="l" r="r" t="t"/>
              <a:pathLst>
                <a:path extrusionOk="0" h="1520" w="3041">
                  <a:moveTo>
                    <a:pt x="761" y="0"/>
                  </a:moveTo>
                  <a:lnTo>
                    <a:pt x="1" y="395"/>
                  </a:lnTo>
                  <a:lnTo>
                    <a:pt x="1521" y="1520"/>
                  </a:lnTo>
                  <a:lnTo>
                    <a:pt x="3040" y="760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2291550" y="4840991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1173497" y="4754452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5299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1623856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3599374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1406522" y="4121341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1652357" y="4099310"/>
              <a:ext cx="153824" cy="35973"/>
            </a:xfrm>
            <a:custGeom>
              <a:rect b="b" l="l" r="r" t="t"/>
              <a:pathLst>
                <a:path extrusionOk="0" h="1112" w="4755">
                  <a:moveTo>
                    <a:pt x="2436" y="0"/>
                  </a:moveTo>
                  <a:cubicBezTo>
                    <a:pt x="1607" y="0"/>
                    <a:pt x="1" y="67"/>
                    <a:pt x="1" y="586"/>
                  </a:cubicBezTo>
                  <a:cubicBezTo>
                    <a:pt x="1" y="1072"/>
                    <a:pt x="791" y="768"/>
                    <a:pt x="2828" y="1072"/>
                  </a:cubicBezTo>
                  <a:cubicBezTo>
                    <a:pt x="2983" y="1099"/>
                    <a:pt x="3129" y="1111"/>
                    <a:pt x="3263" y="1111"/>
                  </a:cubicBezTo>
                  <a:cubicBezTo>
                    <a:pt x="4491" y="1111"/>
                    <a:pt x="4755" y="90"/>
                    <a:pt x="2919" y="8"/>
                  </a:cubicBezTo>
                  <a:cubicBezTo>
                    <a:pt x="2919" y="8"/>
                    <a:pt x="2724" y="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718188" y="4970331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676908" y="5056093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591339" y="4972530"/>
              <a:ext cx="45775" cy="11775"/>
            </a:xfrm>
            <a:custGeom>
              <a:rect b="b" l="l" r="r" t="t"/>
              <a:pathLst>
                <a:path extrusionOk="0" h="364" w="1415">
                  <a:moveTo>
                    <a:pt x="654" y="1"/>
                  </a:moveTo>
                  <a:cubicBezTo>
                    <a:pt x="393" y="1"/>
                    <a:pt x="1" y="28"/>
                    <a:pt x="1" y="190"/>
                  </a:cubicBezTo>
                  <a:cubicBezTo>
                    <a:pt x="1" y="342"/>
                    <a:pt x="244" y="251"/>
                    <a:pt x="852" y="342"/>
                  </a:cubicBezTo>
                  <a:cubicBezTo>
                    <a:pt x="909" y="357"/>
                    <a:pt x="961" y="364"/>
                    <a:pt x="1008" y="364"/>
                  </a:cubicBezTo>
                  <a:cubicBezTo>
                    <a:pt x="1341" y="364"/>
                    <a:pt x="1415" y="34"/>
                    <a:pt x="882" y="7"/>
                  </a:cubicBezTo>
                  <a:cubicBezTo>
                    <a:pt x="882" y="7"/>
                    <a:pt x="78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2619816" y="4640382"/>
              <a:ext cx="827125" cy="269508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5356574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7193449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8660899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0" y="0"/>
                  </a:moveTo>
                  <a:lnTo>
                    <a:pt x="0" y="2341"/>
                  </a:lnTo>
                  <a:lnTo>
                    <a:pt x="18845" y="2341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 flipH="1" rot="10800000">
              <a:off x="7880873" y="4604452"/>
              <a:ext cx="609669" cy="198653"/>
            </a:xfrm>
            <a:custGeom>
              <a:rect b="b" l="l" r="r" t="t"/>
              <a:pathLst>
                <a:path extrusionOk="0" h="8331" w="25568">
                  <a:moveTo>
                    <a:pt x="20874" y="0"/>
                  </a:moveTo>
                  <a:cubicBezTo>
                    <a:pt x="18790" y="0"/>
                    <a:pt x="16398" y="1113"/>
                    <a:pt x="14136" y="1113"/>
                  </a:cubicBezTo>
                  <a:cubicBezTo>
                    <a:pt x="13367" y="1113"/>
                    <a:pt x="12612" y="984"/>
                    <a:pt x="11890" y="639"/>
                  </a:cubicBezTo>
                  <a:cubicBezTo>
                    <a:pt x="11890" y="639"/>
                    <a:pt x="10900" y="365"/>
                    <a:pt x="9926" y="365"/>
                  </a:cubicBezTo>
                  <a:cubicBezTo>
                    <a:pt x="9094" y="365"/>
                    <a:pt x="8273" y="565"/>
                    <a:pt x="8090" y="1308"/>
                  </a:cubicBezTo>
                  <a:cubicBezTo>
                    <a:pt x="7984" y="1769"/>
                    <a:pt x="7616" y="1904"/>
                    <a:pt x="7091" y="1904"/>
                  </a:cubicBezTo>
                  <a:cubicBezTo>
                    <a:pt x="6351" y="1904"/>
                    <a:pt x="5298" y="1635"/>
                    <a:pt x="4228" y="1635"/>
                  </a:cubicBezTo>
                  <a:cubicBezTo>
                    <a:pt x="3461" y="1635"/>
                    <a:pt x="2686" y="1773"/>
                    <a:pt x="2011" y="2250"/>
                  </a:cubicBezTo>
                  <a:cubicBezTo>
                    <a:pt x="1" y="3644"/>
                    <a:pt x="2128" y="5582"/>
                    <a:pt x="7100" y="5582"/>
                  </a:cubicBezTo>
                  <a:cubicBezTo>
                    <a:pt x="7765" y="5582"/>
                    <a:pt x="8481" y="5547"/>
                    <a:pt x="9245" y="5472"/>
                  </a:cubicBezTo>
                  <a:cubicBezTo>
                    <a:pt x="10026" y="5395"/>
                    <a:pt x="10645" y="5360"/>
                    <a:pt x="11137" y="5360"/>
                  </a:cubicBezTo>
                  <a:cubicBezTo>
                    <a:pt x="14708" y="5360"/>
                    <a:pt x="11590" y="7201"/>
                    <a:pt x="14929" y="8056"/>
                  </a:cubicBezTo>
                  <a:cubicBezTo>
                    <a:pt x="15684" y="8243"/>
                    <a:pt x="16559" y="8330"/>
                    <a:pt x="17458" y="8330"/>
                  </a:cubicBezTo>
                  <a:cubicBezTo>
                    <a:pt x="21086" y="8330"/>
                    <a:pt x="25115" y="6904"/>
                    <a:pt x="23288" y="4834"/>
                  </a:cubicBezTo>
                  <a:cubicBezTo>
                    <a:pt x="21009" y="2250"/>
                    <a:pt x="25568" y="1612"/>
                    <a:pt x="22528" y="305"/>
                  </a:cubicBezTo>
                  <a:cubicBezTo>
                    <a:pt x="22007" y="86"/>
                    <a:pt x="21452" y="0"/>
                    <a:pt x="20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6212597" y="4686716"/>
              <a:ext cx="438925" cy="104070"/>
            </a:xfrm>
            <a:custGeom>
              <a:rect b="b" l="l" r="r" t="t"/>
              <a:pathLst>
                <a:path extrusionOk="0" h="3217" w="13568">
                  <a:moveTo>
                    <a:pt x="6922" y="1"/>
                  </a:moveTo>
                  <a:cubicBezTo>
                    <a:pt x="4532" y="1"/>
                    <a:pt x="1" y="199"/>
                    <a:pt x="1" y="1698"/>
                  </a:cubicBezTo>
                  <a:cubicBezTo>
                    <a:pt x="1" y="3127"/>
                    <a:pt x="2281" y="2306"/>
                    <a:pt x="7995" y="3127"/>
                  </a:cubicBezTo>
                  <a:cubicBezTo>
                    <a:pt x="8399" y="3189"/>
                    <a:pt x="8779" y="3217"/>
                    <a:pt x="9132" y="3217"/>
                  </a:cubicBezTo>
                  <a:cubicBezTo>
                    <a:pt x="12767" y="3217"/>
                    <a:pt x="13568" y="220"/>
                    <a:pt x="8360" y="26"/>
                  </a:cubicBezTo>
                  <a:cubicBezTo>
                    <a:pt x="8360" y="26"/>
                    <a:pt x="7778" y="1"/>
                    <a:pt x="6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7467763" y="4091368"/>
              <a:ext cx="275137" cy="65606"/>
            </a:xfrm>
            <a:custGeom>
              <a:rect b="b" l="l" r="r" t="t"/>
              <a:pathLst>
                <a:path extrusionOk="0" h="2028" w="8505">
                  <a:moveTo>
                    <a:pt x="4436" y="1"/>
                  </a:moveTo>
                  <a:cubicBezTo>
                    <a:pt x="2940" y="1"/>
                    <a:pt x="1" y="119"/>
                    <a:pt x="1" y="1048"/>
                  </a:cubicBezTo>
                  <a:cubicBezTo>
                    <a:pt x="1" y="1960"/>
                    <a:pt x="1460" y="1443"/>
                    <a:pt x="5016" y="1960"/>
                  </a:cubicBezTo>
                  <a:cubicBezTo>
                    <a:pt x="5294" y="2007"/>
                    <a:pt x="5553" y="2028"/>
                    <a:pt x="5792" y="2028"/>
                  </a:cubicBezTo>
                  <a:cubicBezTo>
                    <a:pt x="8043" y="2028"/>
                    <a:pt x="8504" y="152"/>
                    <a:pt x="5290" y="15"/>
                  </a:cubicBezTo>
                  <a:cubicBezTo>
                    <a:pt x="5290" y="15"/>
                    <a:pt x="4947" y="1"/>
                    <a:pt x="4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7370983" y="4186618"/>
              <a:ext cx="96791" cy="22548"/>
            </a:xfrm>
            <a:custGeom>
              <a:rect b="b" l="l" r="r" t="t"/>
              <a:pathLst>
                <a:path extrusionOk="0" h="697" w="2992">
                  <a:moveTo>
                    <a:pt x="1487" y="1"/>
                  </a:moveTo>
                  <a:cubicBezTo>
                    <a:pt x="946" y="1"/>
                    <a:pt x="0" y="47"/>
                    <a:pt x="0" y="373"/>
                  </a:cubicBezTo>
                  <a:cubicBezTo>
                    <a:pt x="0" y="677"/>
                    <a:pt x="487" y="494"/>
                    <a:pt x="1733" y="677"/>
                  </a:cubicBezTo>
                  <a:cubicBezTo>
                    <a:pt x="1823" y="690"/>
                    <a:pt x="1908" y="696"/>
                    <a:pt x="1988" y="696"/>
                  </a:cubicBezTo>
                  <a:cubicBezTo>
                    <a:pt x="2813" y="696"/>
                    <a:pt x="2991" y="36"/>
                    <a:pt x="1854" y="8"/>
                  </a:cubicBezTo>
                  <a:cubicBezTo>
                    <a:pt x="1854" y="8"/>
                    <a:pt x="1703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6071448" y="4260259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723631" y="4676730"/>
              <a:ext cx="160327" cy="54089"/>
            </a:xfrm>
            <a:custGeom>
              <a:rect b="b" l="l" r="r" t="t"/>
              <a:pathLst>
                <a:path extrusionOk="0" h="1672" w="4956">
                  <a:moveTo>
                    <a:pt x="2219" y="0"/>
                  </a:moveTo>
                  <a:lnTo>
                    <a:pt x="1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5530603" y="4226841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5" y="0"/>
                  </a:moveTo>
                  <a:lnTo>
                    <a:pt x="1" y="973"/>
                  </a:lnTo>
                  <a:lnTo>
                    <a:pt x="2311" y="1429"/>
                  </a:lnTo>
                  <a:lnTo>
                    <a:pt x="4165" y="304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952425" y="4927953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7193448" y="4225372"/>
              <a:ext cx="98344" cy="49204"/>
            </a:xfrm>
            <a:custGeom>
              <a:rect b="b" l="l" r="r" t="t"/>
              <a:pathLst>
                <a:path extrusionOk="0" h="1521" w="3040">
                  <a:moveTo>
                    <a:pt x="760" y="1"/>
                  </a:moveTo>
                  <a:lnTo>
                    <a:pt x="0" y="396"/>
                  </a:lnTo>
                  <a:lnTo>
                    <a:pt x="1520" y="1521"/>
                  </a:lnTo>
                  <a:lnTo>
                    <a:pt x="304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7988361" y="4092694"/>
              <a:ext cx="110152" cy="49172"/>
            </a:xfrm>
            <a:custGeom>
              <a:rect b="b" l="l" r="r" t="t"/>
              <a:pathLst>
                <a:path extrusionOk="0" h="1520" w="3405">
                  <a:moveTo>
                    <a:pt x="1520" y="0"/>
                  </a:moveTo>
                  <a:lnTo>
                    <a:pt x="0" y="1155"/>
                  </a:lnTo>
                  <a:lnTo>
                    <a:pt x="2280" y="1520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6956960" y="4222930"/>
              <a:ext cx="160294" cy="54089"/>
            </a:xfrm>
            <a:custGeom>
              <a:rect b="b" l="l" r="r" t="t"/>
              <a:pathLst>
                <a:path extrusionOk="0" h="1672" w="4955">
                  <a:moveTo>
                    <a:pt x="2219" y="0"/>
                  </a:moveTo>
                  <a:lnTo>
                    <a:pt x="0" y="1094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7939871" y="4926417"/>
              <a:ext cx="73790" cy="52051"/>
            </a:xfrm>
            <a:custGeom>
              <a:rect b="b" l="l" r="r" t="t"/>
              <a:pathLst>
                <a:path extrusionOk="0" h="1609" w="2281">
                  <a:moveTo>
                    <a:pt x="773" y="1"/>
                  </a:moveTo>
                  <a:cubicBezTo>
                    <a:pt x="544" y="1"/>
                    <a:pt x="365" y="58"/>
                    <a:pt x="365" y="58"/>
                  </a:cubicBezTo>
                  <a:lnTo>
                    <a:pt x="365" y="575"/>
                  </a:lnTo>
                  <a:cubicBezTo>
                    <a:pt x="365" y="818"/>
                    <a:pt x="760" y="818"/>
                    <a:pt x="365" y="1091"/>
                  </a:cubicBezTo>
                  <a:cubicBezTo>
                    <a:pt x="0" y="1365"/>
                    <a:pt x="760" y="1608"/>
                    <a:pt x="1520" y="1608"/>
                  </a:cubicBezTo>
                  <a:cubicBezTo>
                    <a:pt x="2280" y="1608"/>
                    <a:pt x="2280" y="1122"/>
                    <a:pt x="2280" y="848"/>
                  </a:cubicBezTo>
                  <a:cubicBezTo>
                    <a:pt x="2280" y="605"/>
                    <a:pt x="1885" y="848"/>
                    <a:pt x="1520" y="331"/>
                  </a:cubicBezTo>
                  <a:cubicBezTo>
                    <a:pt x="1317" y="65"/>
                    <a:pt x="1016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8664600" y="5068891"/>
              <a:ext cx="160294" cy="54122"/>
            </a:xfrm>
            <a:custGeom>
              <a:rect b="b" l="l" r="r" t="t"/>
              <a:pathLst>
                <a:path extrusionOk="0" h="1673" w="4955">
                  <a:moveTo>
                    <a:pt x="2219" y="0"/>
                  </a:moveTo>
                  <a:lnTo>
                    <a:pt x="0" y="1095"/>
                  </a:lnTo>
                  <a:lnTo>
                    <a:pt x="2736" y="1672"/>
                  </a:lnTo>
                  <a:lnTo>
                    <a:pt x="4955" y="36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7546547" y="4982352"/>
              <a:ext cx="134738" cy="46261"/>
            </a:xfrm>
            <a:custGeom>
              <a:rect b="b" l="l" r="r" t="t"/>
              <a:pathLst>
                <a:path extrusionOk="0" h="1430" w="4165">
                  <a:moveTo>
                    <a:pt x="1854" y="1"/>
                  </a:moveTo>
                  <a:lnTo>
                    <a:pt x="0" y="973"/>
                  </a:lnTo>
                  <a:lnTo>
                    <a:pt x="2310" y="1429"/>
                  </a:lnTo>
                  <a:lnTo>
                    <a:pt x="4164" y="305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bg>
      <p:bgPr>
        <a:solidFill>
          <a:schemeClr val="lt2"/>
        </a:solidFill>
      </p:bgPr>
    </p:bg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4" name="Google Shape;3294;p48"/>
          <p:cNvGrpSpPr/>
          <p:nvPr/>
        </p:nvGrpSpPr>
        <p:grpSpPr>
          <a:xfrm flipH="1">
            <a:off x="-81025" y="2800275"/>
            <a:ext cx="2230704" cy="1830874"/>
            <a:chOff x="6953250" y="2800275"/>
            <a:chExt cx="2230704" cy="1830874"/>
          </a:xfrm>
        </p:grpSpPr>
        <p:sp>
          <p:nvSpPr>
            <p:cNvPr id="3295" name="Google Shape;3295;p48"/>
            <p:cNvSpPr/>
            <p:nvPr/>
          </p:nvSpPr>
          <p:spPr>
            <a:xfrm>
              <a:off x="6953250" y="2800275"/>
              <a:ext cx="2182390" cy="1668950"/>
            </a:xfrm>
            <a:custGeom>
              <a:rect b="b" l="l" r="r" t="t"/>
              <a:pathLst>
                <a:path extrusionOk="0" h="66758" w="73118">
                  <a:moveTo>
                    <a:pt x="67209" y="1"/>
                  </a:moveTo>
                  <a:cubicBezTo>
                    <a:pt x="66624" y="1"/>
                    <a:pt x="66014" y="46"/>
                    <a:pt x="65379" y="141"/>
                  </a:cubicBezTo>
                  <a:cubicBezTo>
                    <a:pt x="64691" y="244"/>
                    <a:pt x="64038" y="382"/>
                    <a:pt x="63384" y="588"/>
                  </a:cubicBezTo>
                  <a:cubicBezTo>
                    <a:pt x="62146" y="932"/>
                    <a:pt x="61011" y="1585"/>
                    <a:pt x="60048" y="2445"/>
                  </a:cubicBezTo>
                  <a:cubicBezTo>
                    <a:pt x="59876" y="2617"/>
                    <a:pt x="59704" y="2789"/>
                    <a:pt x="59532" y="2995"/>
                  </a:cubicBezTo>
                  <a:cubicBezTo>
                    <a:pt x="57641" y="5162"/>
                    <a:pt x="57297" y="8257"/>
                    <a:pt x="58019" y="11421"/>
                  </a:cubicBezTo>
                  <a:cubicBezTo>
                    <a:pt x="58122" y="11834"/>
                    <a:pt x="58225" y="12212"/>
                    <a:pt x="58363" y="12659"/>
                  </a:cubicBezTo>
                  <a:cubicBezTo>
                    <a:pt x="58672" y="13588"/>
                    <a:pt x="59051" y="14517"/>
                    <a:pt x="59532" y="15411"/>
                  </a:cubicBezTo>
                  <a:cubicBezTo>
                    <a:pt x="58844" y="14551"/>
                    <a:pt x="58053" y="13726"/>
                    <a:pt x="57262" y="13003"/>
                  </a:cubicBezTo>
                  <a:cubicBezTo>
                    <a:pt x="56850" y="12659"/>
                    <a:pt x="56471" y="12316"/>
                    <a:pt x="56059" y="12006"/>
                  </a:cubicBezTo>
                  <a:cubicBezTo>
                    <a:pt x="54064" y="10458"/>
                    <a:pt x="51760" y="9358"/>
                    <a:pt x="49318" y="8739"/>
                  </a:cubicBezTo>
                  <a:cubicBezTo>
                    <a:pt x="48871" y="8636"/>
                    <a:pt x="48493" y="8532"/>
                    <a:pt x="48045" y="8464"/>
                  </a:cubicBezTo>
                  <a:cubicBezTo>
                    <a:pt x="47426" y="8360"/>
                    <a:pt x="46773" y="8257"/>
                    <a:pt x="46119" y="8223"/>
                  </a:cubicBezTo>
                  <a:cubicBezTo>
                    <a:pt x="45569" y="8188"/>
                    <a:pt x="45019" y="8188"/>
                    <a:pt x="44469" y="8188"/>
                  </a:cubicBezTo>
                  <a:lnTo>
                    <a:pt x="44400" y="8188"/>
                  </a:lnTo>
                  <a:cubicBezTo>
                    <a:pt x="40720" y="8257"/>
                    <a:pt x="37143" y="9358"/>
                    <a:pt x="34048" y="11353"/>
                  </a:cubicBezTo>
                  <a:cubicBezTo>
                    <a:pt x="33738" y="11559"/>
                    <a:pt x="33429" y="11765"/>
                    <a:pt x="33154" y="11972"/>
                  </a:cubicBezTo>
                  <a:lnTo>
                    <a:pt x="33085" y="12006"/>
                  </a:lnTo>
                  <a:cubicBezTo>
                    <a:pt x="27789" y="15995"/>
                    <a:pt x="26516" y="22599"/>
                    <a:pt x="28442" y="28514"/>
                  </a:cubicBezTo>
                  <a:cubicBezTo>
                    <a:pt x="28820" y="29615"/>
                    <a:pt x="29267" y="30646"/>
                    <a:pt x="29818" y="31644"/>
                  </a:cubicBezTo>
                  <a:cubicBezTo>
                    <a:pt x="30058" y="32091"/>
                    <a:pt x="30368" y="32572"/>
                    <a:pt x="30643" y="32985"/>
                  </a:cubicBezTo>
                  <a:cubicBezTo>
                    <a:pt x="30496" y="32922"/>
                    <a:pt x="28126" y="31728"/>
                    <a:pt x="25866" y="31728"/>
                  </a:cubicBezTo>
                  <a:cubicBezTo>
                    <a:pt x="24428" y="31728"/>
                    <a:pt x="23035" y="32212"/>
                    <a:pt x="22286" y="33776"/>
                  </a:cubicBezTo>
                  <a:cubicBezTo>
                    <a:pt x="20326" y="37766"/>
                    <a:pt x="25759" y="40998"/>
                    <a:pt x="25966" y="41102"/>
                  </a:cubicBezTo>
                  <a:cubicBezTo>
                    <a:pt x="25278" y="40895"/>
                    <a:pt x="24590" y="40723"/>
                    <a:pt x="23902" y="40620"/>
                  </a:cubicBezTo>
                  <a:cubicBezTo>
                    <a:pt x="22636" y="40378"/>
                    <a:pt x="21349" y="40257"/>
                    <a:pt x="20063" y="40257"/>
                  </a:cubicBezTo>
                  <a:cubicBezTo>
                    <a:pt x="18976" y="40257"/>
                    <a:pt x="17889" y="40343"/>
                    <a:pt x="16818" y="40517"/>
                  </a:cubicBezTo>
                  <a:cubicBezTo>
                    <a:pt x="13516" y="41033"/>
                    <a:pt x="10421" y="42374"/>
                    <a:pt x="7738" y="44369"/>
                  </a:cubicBezTo>
                  <a:cubicBezTo>
                    <a:pt x="7463" y="44575"/>
                    <a:pt x="7222" y="44781"/>
                    <a:pt x="6982" y="44988"/>
                  </a:cubicBezTo>
                  <a:cubicBezTo>
                    <a:pt x="6053" y="45779"/>
                    <a:pt x="5193" y="46639"/>
                    <a:pt x="4437" y="47567"/>
                  </a:cubicBezTo>
                  <a:cubicBezTo>
                    <a:pt x="3267" y="48977"/>
                    <a:pt x="2339" y="50525"/>
                    <a:pt x="1651" y="52210"/>
                  </a:cubicBezTo>
                  <a:cubicBezTo>
                    <a:pt x="1238" y="53139"/>
                    <a:pt x="894" y="54136"/>
                    <a:pt x="653" y="55133"/>
                  </a:cubicBezTo>
                  <a:cubicBezTo>
                    <a:pt x="34" y="57678"/>
                    <a:pt x="0" y="60361"/>
                    <a:pt x="516" y="62940"/>
                  </a:cubicBezTo>
                  <a:lnTo>
                    <a:pt x="8529" y="63388"/>
                  </a:lnTo>
                  <a:lnTo>
                    <a:pt x="15958" y="63766"/>
                  </a:lnTo>
                  <a:lnTo>
                    <a:pt x="30746" y="64557"/>
                  </a:lnTo>
                  <a:lnTo>
                    <a:pt x="32707" y="64626"/>
                  </a:lnTo>
                  <a:lnTo>
                    <a:pt x="34529" y="64729"/>
                  </a:lnTo>
                  <a:lnTo>
                    <a:pt x="36868" y="64866"/>
                  </a:lnTo>
                  <a:lnTo>
                    <a:pt x="73117" y="66758"/>
                  </a:lnTo>
                  <a:lnTo>
                    <a:pt x="73117" y="2032"/>
                  </a:lnTo>
                  <a:cubicBezTo>
                    <a:pt x="71570" y="761"/>
                    <a:pt x="69600" y="1"/>
                    <a:pt x="67209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 flipH="1">
              <a:off x="7107163" y="3251282"/>
              <a:ext cx="2076791" cy="1379867"/>
            </a:xfrm>
            <a:custGeom>
              <a:rect b="b" l="l" r="r" t="t"/>
              <a:pathLst>
                <a:path extrusionOk="0" h="76299" w="114835">
                  <a:moveTo>
                    <a:pt x="35080" y="1"/>
                  </a:moveTo>
                  <a:cubicBezTo>
                    <a:pt x="34461" y="1"/>
                    <a:pt x="33842" y="46"/>
                    <a:pt x="33223" y="138"/>
                  </a:cubicBezTo>
                  <a:cubicBezTo>
                    <a:pt x="32535" y="207"/>
                    <a:pt x="31881" y="379"/>
                    <a:pt x="31228" y="551"/>
                  </a:cubicBezTo>
                  <a:cubicBezTo>
                    <a:pt x="24659" y="2614"/>
                    <a:pt x="24281" y="9493"/>
                    <a:pt x="27342" y="15408"/>
                  </a:cubicBezTo>
                  <a:cubicBezTo>
                    <a:pt x="26207" y="13964"/>
                    <a:pt x="24865" y="12657"/>
                    <a:pt x="23352" y="11591"/>
                  </a:cubicBezTo>
                  <a:cubicBezTo>
                    <a:pt x="20498" y="9562"/>
                    <a:pt x="17093" y="8358"/>
                    <a:pt x="13585" y="8186"/>
                  </a:cubicBezTo>
                  <a:cubicBezTo>
                    <a:pt x="13138" y="8151"/>
                    <a:pt x="12691" y="8151"/>
                    <a:pt x="12244" y="8151"/>
                  </a:cubicBezTo>
                  <a:cubicBezTo>
                    <a:pt x="8564" y="8255"/>
                    <a:pt x="4987" y="9321"/>
                    <a:pt x="1892" y="11315"/>
                  </a:cubicBezTo>
                  <a:cubicBezTo>
                    <a:pt x="1548" y="11522"/>
                    <a:pt x="1273" y="11728"/>
                    <a:pt x="963" y="11969"/>
                  </a:cubicBezTo>
                  <a:cubicBezTo>
                    <a:pt x="929" y="11969"/>
                    <a:pt x="929" y="12003"/>
                    <a:pt x="894" y="12038"/>
                  </a:cubicBezTo>
                  <a:cubicBezTo>
                    <a:pt x="585" y="12244"/>
                    <a:pt x="275" y="12485"/>
                    <a:pt x="0" y="12760"/>
                  </a:cubicBezTo>
                  <a:lnTo>
                    <a:pt x="0" y="64589"/>
                  </a:lnTo>
                  <a:lnTo>
                    <a:pt x="28236" y="66033"/>
                  </a:lnTo>
                  <a:lnTo>
                    <a:pt x="28924" y="66067"/>
                  </a:lnTo>
                  <a:lnTo>
                    <a:pt x="30196" y="66136"/>
                  </a:lnTo>
                  <a:lnTo>
                    <a:pt x="31262" y="66205"/>
                  </a:lnTo>
                  <a:lnTo>
                    <a:pt x="33670" y="66343"/>
                  </a:lnTo>
                  <a:lnTo>
                    <a:pt x="54752" y="67409"/>
                  </a:lnTo>
                  <a:lnTo>
                    <a:pt x="57090" y="67546"/>
                  </a:lnTo>
                  <a:lnTo>
                    <a:pt x="58913" y="67649"/>
                  </a:lnTo>
                  <a:lnTo>
                    <a:pt x="60530" y="67718"/>
                  </a:lnTo>
                  <a:cubicBezTo>
                    <a:pt x="60598" y="67890"/>
                    <a:pt x="60667" y="68028"/>
                    <a:pt x="60770" y="68165"/>
                  </a:cubicBezTo>
                  <a:lnTo>
                    <a:pt x="60805" y="68165"/>
                  </a:lnTo>
                  <a:cubicBezTo>
                    <a:pt x="61114" y="68062"/>
                    <a:pt x="61424" y="67925"/>
                    <a:pt x="61733" y="67821"/>
                  </a:cubicBezTo>
                  <a:lnTo>
                    <a:pt x="75800" y="68544"/>
                  </a:lnTo>
                  <a:lnTo>
                    <a:pt x="76419" y="68578"/>
                  </a:lnTo>
                  <a:lnTo>
                    <a:pt x="77588" y="68612"/>
                  </a:lnTo>
                  <a:lnTo>
                    <a:pt x="77760" y="69507"/>
                  </a:lnTo>
                  <a:lnTo>
                    <a:pt x="78138" y="71364"/>
                  </a:lnTo>
                  <a:lnTo>
                    <a:pt x="78138" y="71467"/>
                  </a:lnTo>
                  <a:lnTo>
                    <a:pt x="78585" y="73530"/>
                  </a:lnTo>
                  <a:lnTo>
                    <a:pt x="78620" y="73737"/>
                  </a:lnTo>
                  <a:lnTo>
                    <a:pt x="78895" y="75113"/>
                  </a:lnTo>
                  <a:lnTo>
                    <a:pt x="79067" y="76007"/>
                  </a:lnTo>
                  <a:lnTo>
                    <a:pt x="79101" y="76110"/>
                  </a:lnTo>
                  <a:lnTo>
                    <a:pt x="79686" y="76144"/>
                  </a:lnTo>
                  <a:lnTo>
                    <a:pt x="79720" y="76144"/>
                  </a:lnTo>
                  <a:cubicBezTo>
                    <a:pt x="80511" y="76213"/>
                    <a:pt x="81956" y="76247"/>
                    <a:pt x="83847" y="76282"/>
                  </a:cubicBezTo>
                  <a:cubicBezTo>
                    <a:pt x="84498" y="76291"/>
                    <a:pt x="85203" y="76298"/>
                    <a:pt x="85952" y="76298"/>
                  </a:cubicBezTo>
                  <a:cubicBezTo>
                    <a:pt x="87934" y="76298"/>
                    <a:pt x="90221" y="76250"/>
                    <a:pt x="92617" y="76075"/>
                  </a:cubicBezTo>
                  <a:cubicBezTo>
                    <a:pt x="94131" y="75972"/>
                    <a:pt x="95678" y="75835"/>
                    <a:pt x="97226" y="75663"/>
                  </a:cubicBezTo>
                  <a:cubicBezTo>
                    <a:pt x="97914" y="75594"/>
                    <a:pt x="98601" y="75491"/>
                    <a:pt x="99289" y="75388"/>
                  </a:cubicBezTo>
                  <a:cubicBezTo>
                    <a:pt x="99874" y="75284"/>
                    <a:pt x="100493" y="75181"/>
                    <a:pt x="101078" y="75078"/>
                  </a:cubicBezTo>
                  <a:lnTo>
                    <a:pt x="101146" y="75078"/>
                  </a:lnTo>
                  <a:cubicBezTo>
                    <a:pt x="101972" y="74941"/>
                    <a:pt x="102797" y="74769"/>
                    <a:pt x="103588" y="74562"/>
                  </a:cubicBezTo>
                  <a:cubicBezTo>
                    <a:pt x="105273" y="74184"/>
                    <a:pt x="106924" y="73634"/>
                    <a:pt x="108541" y="72946"/>
                  </a:cubicBezTo>
                  <a:lnTo>
                    <a:pt x="108816" y="72843"/>
                  </a:lnTo>
                  <a:lnTo>
                    <a:pt x="109194" y="72636"/>
                  </a:lnTo>
                  <a:lnTo>
                    <a:pt x="109263" y="72602"/>
                  </a:lnTo>
                  <a:cubicBezTo>
                    <a:pt x="109366" y="72568"/>
                    <a:pt x="109469" y="72533"/>
                    <a:pt x="109538" y="72464"/>
                  </a:cubicBezTo>
                  <a:lnTo>
                    <a:pt x="109848" y="72327"/>
                  </a:lnTo>
                  <a:lnTo>
                    <a:pt x="109951" y="72258"/>
                  </a:lnTo>
                  <a:cubicBezTo>
                    <a:pt x="110191" y="72155"/>
                    <a:pt x="110363" y="72017"/>
                    <a:pt x="110639" y="71880"/>
                  </a:cubicBezTo>
                  <a:cubicBezTo>
                    <a:pt x="110914" y="71708"/>
                    <a:pt x="111154" y="71536"/>
                    <a:pt x="111395" y="71364"/>
                  </a:cubicBezTo>
                  <a:lnTo>
                    <a:pt x="111430" y="71329"/>
                  </a:lnTo>
                  <a:cubicBezTo>
                    <a:pt x="111670" y="71157"/>
                    <a:pt x="111911" y="70985"/>
                    <a:pt x="112117" y="70814"/>
                  </a:cubicBezTo>
                  <a:cubicBezTo>
                    <a:pt x="112427" y="70538"/>
                    <a:pt x="112702" y="70263"/>
                    <a:pt x="112977" y="69988"/>
                  </a:cubicBezTo>
                  <a:cubicBezTo>
                    <a:pt x="113734" y="69163"/>
                    <a:pt x="114284" y="68165"/>
                    <a:pt x="114594" y="67099"/>
                  </a:cubicBezTo>
                  <a:cubicBezTo>
                    <a:pt x="114731" y="66652"/>
                    <a:pt x="114800" y="66205"/>
                    <a:pt x="114834" y="65724"/>
                  </a:cubicBezTo>
                  <a:cubicBezTo>
                    <a:pt x="114834" y="65276"/>
                    <a:pt x="114800" y="64795"/>
                    <a:pt x="114731" y="64348"/>
                  </a:cubicBezTo>
                  <a:cubicBezTo>
                    <a:pt x="114662" y="63798"/>
                    <a:pt x="114525" y="63247"/>
                    <a:pt x="114353" y="62697"/>
                  </a:cubicBezTo>
                  <a:cubicBezTo>
                    <a:pt x="114112" y="61872"/>
                    <a:pt x="113768" y="61081"/>
                    <a:pt x="113356" y="60290"/>
                  </a:cubicBezTo>
                  <a:cubicBezTo>
                    <a:pt x="112771" y="59155"/>
                    <a:pt x="112049" y="58054"/>
                    <a:pt x="111258" y="56988"/>
                  </a:cubicBezTo>
                  <a:cubicBezTo>
                    <a:pt x="110639" y="56163"/>
                    <a:pt x="110020" y="55372"/>
                    <a:pt x="109366" y="54649"/>
                  </a:cubicBezTo>
                  <a:cubicBezTo>
                    <a:pt x="108472" y="53583"/>
                    <a:pt x="107475" y="52586"/>
                    <a:pt x="106408" y="51657"/>
                  </a:cubicBezTo>
                  <a:cubicBezTo>
                    <a:pt x="105377" y="50729"/>
                    <a:pt x="104276" y="49869"/>
                    <a:pt x="103072" y="49147"/>
                  </a:cubicBezTo>
                  <a:cubicBezTo>
                    <a:pt x="101972" y="48424"/>
                    <a:pt x="100768" y="47840"/>
                    <a:pt x="99564" y="47358"/>
                  </a:cubicBezTo>
                  <a:cubicBezTo>
                    <a:pt x="99186" y="47186"/>
                    <a:pt x="98808" y="47049"/>
                    <a:pt x="98429" y="46946"/>
                  </a:cubicBezTo>
                  <a:cubicBezTo>
                    <a:pt x="97948" y="46774"/>
                    <a:pt x="97467" y="46636"/>
                    <a:pt x="96985" y="46533"/>
                  </a:cubicBezTo>
                  <a:cubicBezTo>
                    <a:pt x="96882" y="46498"/>
                    <a:pt x="96779" y="46464"/>
                    <a:pt x="96676" y="46430"/>
                  </a:cubicBezTo>
                  <a:cubicBezTo>
                    <a:pt x="95275" y="46145"/>
                    <a:pt x="93857" y="45991"/>
                    <a:pt x="92446" y="45991"/>
                  </a:cubicBezTo>
                  <a:cubicBezTo>
                    <a:pt x="91813" y="45991"/>
                    <a:pt x="91182" y="46022"/>
                    <a:pt x="90554" y="46086"/>
                  </a:cubicBezTo>
                  <a:cubicBezTo>
                    <a:pt x="90485" y="45364"/>
                    <a:pt x="90451" y="44676"/>
                    <a:pt x="90347" y="44022"/>
                  </a:cubicBezTo>
                  <a:cubicBezTo>
                    <a:pt x="90347" y="43816"/>
                    <a:pt x="90313" y="43610"/>
                    <a:pt x="90279" y="43403"/>
                  </a:cubicBezTo>
                  <a:cubicBezTo>
                    <a:pt x="90244" y="43334"/>
                    <a:pt x="90244" y="43231"/>
                    <a:pt x="90244" y="43162"/>
                  </a:cubicBezTo>
                  <a:cubicBezTo>
                    <a:pt x="90175" y="42750"/>
                    <a:pt x="90107" y="42406"/>
                    <a:pt x="90038" y="41959"/>
                  </a:cubicBezTo>
                  <a:cubicBezTo>
                    <a:pt x="89935" y="41477"/>
                    <a:pt x="89832" y="41065"/>
                    <a:pt x="89728" y="40617"/>
                  </a:cubicBezTo>
                  <a:lnTo>
                    <a:pt x="89728" y="40583"/>
                  </a:lnTo>
                  <a:cubicBezTo>
                    <a:pt x="89350" y="38932"/>
                    <a:pt x="88731" y="37350"/>
                    <a:pt x="87940" y="35837"/>
                  </a:cubicBezTo>
                  <a:cubicBezTo>
                    <a:pt x="87802" y="35596"/>
                    <a:pt x="87665" y="35355"/>
                    <a:pt x="87527" y="35115"/>
                  </a:cubicBezTo>
                  <a:cubicBezTo>
                    <a:pt x="87149" y="34392"/>
                    <a:pt x="86702" y="33739"/>
                    <a:pt x="86220" y="33086"/>
                  </a:cubicBezTo>
                  <a:cubicBezTo>
                    <a:pt x="85980" y="32742"/>
                    <a:pt x="85739" y="32432"/>
                    <a:pt x="85464" y="32157"/>
                  </a:cubicBezTo>
                  <a:lnTo>
                    <a:pt x="85395" y="32054"/>
                  </a:lnTo>
                  <a:cubicBezTo>
                    <a:pt x="85257" y="31882"/>
                    <a:pt x="85120" y="31710"/>
                    <a:pt x="84982" y="31538"/>
                  </a:cubicBezTo>
                  <a:cubicBezTo>
                    <a:pt x="84260" y="30781"/>
                    <a:pt x="83538" y="30059"/>
                    <a:pt x="82712" y="29406"/>
                  </a:cubicBezTo>
                  <a:cubicBezTo>
                    <a:pt x="82197" y="28959"/>
                    <a:pt x="81646" y="28511"/>
                    <a:pt x="81062" y="28099"/>
                  </a:cubicBezTo>
                  <a:cubicBezTo>
                    <a:pt x="80236" y="27548"/>
                    <a:pt x="79376" y="27033"/>
                    <a:pt x="78517" y="26551"/>
                  </a:cubicBezTo>
                  <a:cubicBezTo>
                    <a:pt x="76625" y="25519"/>
                    <a:pt x="74630" y="24728"/>
                    <a:pt x="72601" y="24109"/>
                  </a:cubicBezTo>
                  <a:cubicBezTo>
                    <a:pt x="72429" y="24075"/>
                    <a:pt x="72257" y="24006"/>
                    <a:pt x="72085" y="23972"/>
                  </a:cubicBezTo>
                  <a:cubicBezTo>
                    <a:pt x="71157" y="23731"/>
                    <a:pt x="70194" y="23490"/>
                    <a:pt x="69265" y="23318"/>
                  </a:cubicBezTo>
                  <a:cubicBezTo>
                    <a:pt x="68887" y="23249"/>
                    <a:pt x="68474" y="23181"/>
                    <a:pt x="68096" y="23112"/>
                  </a:cubicBezTo>
                  <a:cubicBezTo>
                    <a:pt x="66755" y="22906"/>
                    <a:pt x="65448" y="22768"/>
                    <a:pt x="64106" y="22734"/>
                  </a:cubicBezTo>
                  <a:cubicBezTo>
                    <a:pt x="63728" y="22699"/>
                    <a:pt x="63315" y="22699"/>
                    <a:pt x="62937" y="22699"/>
                  </a:cubicBezTo>
                  <a:lnTo>
                    <a:pt x="61011" y="22699"/>
                  </a:lnTo>
                  <a:cubicBezTo>
                    <a:pt x="61114" y="22596"/>
                    <a:pt x="61252" y="22458"/>
                    <a:pt x="61355" y="22355"/>
                  </a:cubicBezTo>
                  <a:cubicBezTo>
                    <a:pt x="62215" y="21496"/>
                    <a:pt x="63006" y="20601"/>
                    <a:pt x="63762" y="19673"/>
                  </a:cubicBezTo>
                  <a:cubicBezTo>
                    <a:pt x="64244" y="19019"/>
                    <a:pt x="64691" y="18366"/>
                    <a:pt x="65138" y="17712"/>
                  </a:cubicBezTo>
                  <a:cubicBezTo>
                    <a:pt x="65895" y="16474"/>
                    <a:pt x="66548" y="15167"/>
                    <a:pt x="66995" y="13792"/>
                  </a:cubicBezTo>
                  <a:cubicBezTo>
                    <a:pt x="67064" y="13689"/>
                    <a:pt x="67099" y="13551"/>
                    <a:pt x="67133" y="13413"/>
                  </a:cubicBezTo>
                  <a:cubicBezTo>
                    <a:pt x="67614" y="11900"/>
                    <a:pt x="67718" y="10318"/>
                    <a:pt x="67408" y="8805"/>
                  </a:cubicBezTo>
                  <a:cubicBezTo>
                    <a:pt x="67374" y="8530"/>
                    <a:pt x="67305" y="8289"/>
                    <a:pt x="67202" y="8014"/>
                  </a:cubicBezTo>
                  <a:cubicBezTo>
                    <a:pt x="67064" y="7636"/>
                    <a:pt x="66892" y="7257"/>
                    <a:pt x="66651" y="6913"/>
                  </a:cubicBezTo>
                  <a:cubicBezTo>
                    <a:pt x="66239" y="6191"/>
                    <a:pt x="65723" y="5572"/>
                    <a:pt x="65104" y="5056"/>
                  </a:cubicBezTo>
                  <a:cubicBezTo>
                    <a:pt x="64485" y="4540"/>
                    <a:pt x="63797" y="4093"/>
                    <a:pt x="63075" y="3749"/>
                  </a:cubicBezTo>
                  <a:cubicBezTo>
                    <a:pt x="61940" y="3165"/>
                    <a:pt x="60667" y="2855"/>
                    <a:pt x="59395" y="2855"/>
                  </a:cubicBezTo>
                  <a:cubicBezTo>
                    <a:pt x="58707" y="2855"/>
                    <a:pt x="58019" y="2924"/>
                    <a:pt x="57366" y="3061"/>
                  </a:cubicBezTo>
                  <a:cubicBezTo>
                    <a:pt x="56987" y="3165"/>
                    <a:pt x="56609" y="3268"/>
                    <a:pt x="56231" y="3405"/>
                  </a:cubicBezTo>
                  <a:cubicBezTo>
                    <a:pt x="56024" y="3474"/>
                    <a:pt x="55818" y="3543"/>
                    <a:pt x="55612" y="3646"/>
                  </a:cubicBezTo>
                  <a:cubicBezTo>
                    <a:pt x="51347" y="5366"/>
                    <a:pt x="47495" y="9699"/>
                    <a:pt x="45157" y="13345"/>
                  </a:cubicBezTo>
                  <a:cubicBezTo>
                    <a:pt x="45466" y="6810"/>
                    <a:pt x="42405" y="620"/>
                    <a:pt x="36008" y="35"/>
                  </a:cubicBezTo>
                  <a:cubicBezTo>
                    <a:pt x="35699" y="12"/>
                    <a:pt x="35389" y="1"/>
                    <a:pt x="35080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7" name="Google Shape;3297;p48"/>
          <p:cNvSpPr/>
          <p:nvPr/>
        </p:nvSpPr>
        <p:spPr>
          <a:xfrm>
            <a:off x="8664600" y="5068891"/>
            <a:ext cx="160294" cy="54122"/>
          </a:xfrm>
          <a:custGeom>
            <a:rect b="b" l="l" r="r" t="t"/>
            <a:pathLst>
              <a:path extrusionOk="0" h="1673" w="4955">
                <a:moveTo>
                  <a:pt x="2219" y="0"/>
                </a:moveTo>
                <a:lnTo>
                  <a:pt x="0" y="1095"/>
                </a:lnTo>
                <a:lnTo>
                  <a:pt x="2736" y="1672"/>
                </a:lnTo>
                <a:lnTo>
                  <a:pt x="4955" y="365"/>
                </a:lnTo>
                <a:lnTo>
                  <a:pt x="22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8" name="Google Shape;3298;p48"/>
          <p:cNvGrpSpPr/>
          <p:nvPr/>
        </p:nvGrpSpPr>
        <p:grpSpPr>
          <a:xfrm>
            <a:off x="-8" y="4025800"/>
            <a:ext cx="9183969" cy="1155413"/>
            <a:chOff x="-8" y="4025800"/>
            <a:chExt cx="9183969" cy="1155413"/>
          </a:xfrm>
        </p:grpSpPr>
        <p:sp>
          <p:nvSpPr>
            <p:cNvPr id="3299" name="Google Shape;3299;p48"/>
            <p:cNvSpPr/>
            <p:nvPr/>
          </p:nvSpPr>
          <p:spPr>
            <a:xfrm>
              <a:off x="142" y="4025800"/>
              <a:ext cx="9183819" cy="1155413"/>
            </a:xfrm>
            <a:custGeom>
              <a:rect b="b" l="l" r="r" t="t"/>
              <a:pathLst>
                <a:path extrusionOk="0" h="35716" w="142861">
                  <a:moveTo>
                    <a:pt x="1" y="1"/>
                  </a:moveTo>
                  <a:lnTo>
                    <a:pt x="1" y="35715"/>
                  </a:lnTo>
                  <a:lnTo>
                    <a:pt x="142861" y="35715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-8" y="4025800"/>
              <a:ext cx="9183819" cy="307834"/>
            </a:xfrm>
            <a:custGeom>
              <a:rect b="b" l="l" r="r" t="t"/>
              <a:pathLst>
                <a:path extrusionOk="0" h="9515" w="142861">
                  <a:moveTo>
                    <a:pt x="1" y="1"/>
                  </a:moveTo>
                  <a:lnTo>
                    <a:pt x="1" y="9514"/>
                  </a:lnTo>
                  <a:lnTo>
                    <a:pt x="142861" y="9514"/>
                  </a:lnTo>
                  <a:lnTo>
                    <a:pt x="142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142" y="4333600"/>
              <a:ext cx="9183819" cy="147505"/>
            </a:xfrm>
            <a:custGeom>
              <a:rect b="b" l="l" r="r" t="t"/>
              <a:pathLst>
                <a:path extrusionOk="0" h="4560" w="142861">
                  <a:moveTo>
                    <a:pt x="1" y="0"/>
                  </a:moveTo>
                  <a:lnTo>
                    <a:pt x="1" y="4560"/>
                  </a:lnTo>
                  <a:lnTo>
                    <a:pt x="142861" y="4560"/>
                  </a:lnTo>
                  <a:lnTo>
                    <a:pt x="142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505899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6448440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8058165" y="4800681"/>
              <a:ext cx="609668" cy="75731"/>
            </a:xfrm>
            <a:custGeom>
              <a:rect b="b" l="l" r="r" t="t"/>
              <a:pathLst>
                <a:path extrusionOk="0" h="2341" w="18846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366954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228009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890644" y="4800681"/>
              <a:ext cx="609700" cy="75731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145" y="4800675"/>
              <a:ext cx="110773" cy="75749"/>
            </a:xfrm>
            <a:custGeom>
              <a:rect b="b" l="l" r="r" t="t"/>
              <a:pathLst>
                <a:path extrusionOk="0" h="2341" w="18847">
                  <a:moveTo>
                    <a:pt x="1" y="0"/>
                  </a:moveTo>
                  <a:lnTo>
                    <a:pt x="1" y="2341"/>
                  </a:lnTo>
                  <a:lnTo>
                    <a:pt x="18846" y="2341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48"/>
          <p:cNvGrpSpPr/>
          <p:nvPr/>
        </p:nvGrpSpPr>
        <p:grpSpPr>
          <a:xfrm>
            <a:off x="4562400" y="377491"/>
            <a:ext cx="3880251" cy="5226109"/>
            <a:chOff x="4881069" y="-13622"/>
            <a:chExt cx="4229156" cy="5696032"/>
          </a:xfrm>
        </p:grpSpPr>
        <p:sp>
          <p:nvSpPr>
            <p:cNvPr id="3310" name="Google Shape;3310;p48"/>
            <p:cNvSpPr/>
            <p:nvPr/>
          </p:nvSpPr>
          <p:spPr>
            <a:xfrm>
              <a:off x="4881069" y="495115"/>
              <a:ext cx="3163312" cy="5187295"/>
            </a:xfrm>
            <a:custGeom>
              <a:rect b="b" l="l" r="r" t="t"/>
              <a:pathLst>
                <a:path extrusionOk="0" h="157298" w="97784">
                  <a:moveTo>
                    <a:pt x="90944" y="395"/>
                  </a:moveTo>
                  <a:lnTo>
                    <a:pt x="0" y="146780"/>
                  </a:lnTo>
                  <a:lnTo>
                    <a:pt x="0" y="157297"/>
                  </a:lnTo>
                  <a:lnTo>
                    <a:pt x="57509" y="157297"/>
                  </a:lnTo>
                  <a:lnTo>
                    <a:pt x="97783" y="0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8016763" y="281355"/>
              <a:ext cx="1093462" cy="5395398"/>
            </a:xfrm>
            <a:custGeom>
              <a:rect b="b" l="l" r="r" t="t"/>
              <a:pathLst>
                <a:path extrusionOk="0" h="166782" w="33801">
                  <a:moveTo>
                    <a:pt x="4560" y="1"/>
                  </a:moveTo>
                  <a:lnTo>
                    <a:pt x="33801" y="153590"/>
                  </a:lnTo>
                  <a:lnTo>
                    <a:pt x="33801" y="166781"/>
                  </a:lnTo>
                  <a:lnTo>
                    <a:pt x="92" y="166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650">
                <a:alpha val="3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7573315" y="-13622"/>
              <a:ext cx="909585" cy="909585"/>
            </a:xfrm>
            <a:custGeom>
              <a:rect b="b" l="l" r="r" t="t"/>
              <a:pathLst>
                <a:path extrusionOk="0" h="28117" w="28117">
                  <a:moveTo>
                    <a:pt x="14043" y="0"/>
                  </a:moveTo>
                  <a:cubicBezTo>
                    <a:pt x="6293" y="0"/>
                    <a:pt x="1" y="6292"/>
                    <a:pt x="1" y="14043"/>
                  </a:cubicBezTo>
                  <a:cubicBezTo>
                    <a:pt x="1" y="21794"/>
                    <a:pt x="6293" y="28116"/>
                    <a:pt x="14043" y="28116"/>
                  </a:cubicBezTo>
                  <a:cubicBezTo>
                    <a:pt x="21794" y="28116"/>
                    <a:pt x="28117" y="21794"/>
                    <a:pt x="28117" y="14043"/>
                  </a:cubicBezTo>
                  <a:cubicBezTo>
                    <a:pt x="28117" y="6292"/>
                    <a:pt x="21794" y="0"/>
                    <a:pt x="14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48"/>
          <p:cNvSpPr/>
          <p:nvPr/>
        </p:nvSpPr>
        <p:spPr>
          <a:xfrm>
            <a:off x="8442640" y="20540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48"/>
          <p:cNvSpPr/>
          <p:nvPr/>
        </p:nvSpPr>
        <p:spPr>
          <a:xfrm>
            <a:off x="6988198" y="809802"/>
            <a:ext cx="2251918" cy="633612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48"/>
          <p:cNvSpPr/>
          <p:nvPr/>
        </p:nvSpPr>
        <p:spPr>
          <a:xfrm flipH="1">
            <a:off x="-350110" y="377507"/>
            <a:ext cx="1223283" cy="344204"/>
          </a:xfrm>
          <a:custGeom>
            <a:rect b="b" l="l" r="r" t="t"/>
            <a:pathLst>
              <a:path extrusionOk="0" h="10640" w="37814">
                <a:moveTo>
                  <a:pt x="14287" y="1"/>
                </a:moveTo>
                <a:cubicBezTo>
                  <a:pt x="10305" y="1"/>
                  <a:pt x="8968" y="6992"/>
                  <a:pt x="8968" y="6992"/>
                </a:cubicBezTo>
                <a:cubicBezTo>
                  <a:pt x="8968" y="6992"/>
                  <a:pt x="7967" y="5200"/>
                  <a:pt x="5497" y="5200"/>
                </a:cubicBezTo>
                <a:cubicBezTo>
                  <a:pt x="5144" y="5200"/>
                  <a:pt x="4762" y="5237"/>
                  <a:pt x="4347" y="5320"/>
                </a:cubicBezTo>
                <a:cubicBezTo>
                  <a:pt x="1004" y="5989"/>
                  <a:pt x="1" y="10639"/>
                  <a:pt x="1" y="10639"/>
                </a:cubicBezTo>
                <a:lnTo>
                  <a:pt x="37813" y="10639"/>
                </a:lnTo>
                <a:cubicBezTo>
                  <a:pt x="37255" y="7560"/>
                  <a:pt x="33635" y="7151"/>
                  <a:pt x="31737" y="7151"/>
                </a:cubicBezTo>
                <a:cubicBezTo>
                  <a:pt x="31049" y="7151"/>
                  <a:pt x="30587" y="7205"/>
                  <a:pt x="30579" y="7205"/>
                </a:cubicBezTo>
                <a:cubicBezTo>
                  <a:pt x="29831" y="5483"/>
                  <a:pt x="27978" y="5114"/>
                  <a:pt x="26530" y="5114"/>
                </a:cubicBezTo>
                <a:cubicBezTo>
                  <a:pt x="25447" y="5114"/>
                  <a:pt x="24591" y="5320"/>
                  <a:pt x="24591" y="5320"/>
                </a:cubicBezTo>
                <a:cubicBezTo>
                  <a:pt x="24279" y="4228"/>
                  <a:pt x="23312" y="3937"/>
                  <a:pt x="22368" y="3937"/>
                </a:cubicBezTo>
                <a:cubicBezTo>
                  <a:pt x="21291" y="3937"/>
                  <a:pt x="20244" y="4317"/>
                  <a:pt x="20244" y="4317"/>
                </a:cubicBezTo>
                <a:cubicBezTo>
                  <a:pt x="19606" y="2311"/>
                  <a:pt x="18299" y="1"/>
                  <a:pt x="142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o Hyeon"/>
              <a:buNone/>
              <a:defRPr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 Medium"/>
              <a:buChar char="●"/>
              <a:defRPr sz="18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●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○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 Medium"/>
              <a:buChar char="■"/>
              <a:defRPr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jp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49"/>
          <p:cNvSpPr txBox="1"/>
          <p:nvPr>
            <p:ph type="ctrTitle"/>
          </p:nvPr>
        </p:nvSpPr>
        <p:spPr>
          <a:xfrm>
            <a:off x="1998250" y="1472050"/>
            <a:ext cx="5224500" cy="18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Team Project Ideation: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Crime Rate Mapping/ Neighborhood Platform</a:t>
            </a:r>
            <a:endParaRPr/>
          </a:p>
        </p:txBody>
      </p:sp>
      <p:grpSp>
        <p:nvGrpSpPr>
          <p:cNvPr id="3321" name="Google Shape;3321;p49"/>
          <p:cNvGrpSpPr/>
          <p:nvPr/>
        </p:nvGrpSpPr>
        <p:grpSpPr>
          <a:xfrm>
            <a:off x="188015" y="3799489"/>
            <a:ext cx="232079" cy="344214"/>
            <a:chOff x="292790" y="4066189"/>
            <a:chExt cx="232079" cy="344214"/>
          </a:xfrm>
        </p:grpSpPr>
        <p:sp>
          <p:nvSpPr>
            <p:cNvPr id="3322" name="Google Shape;3322;p49"/>
            <p:cNvSpPr/>
            <p:nvPr/>
          </p:nvSpPr>
          <p:spPr>
            <a:xfrm>
              <a:off x="293761" y="4346447"/>
              <a:ext cx="231108" cy="45258"/>
            </a:xfrm>
            <a:custGeom>
              <a:rect b="b" l="l" r="r" t="t"/>
              <a:pathLst>
                <a:path extrusionOk="0" h="1399" w="7144">
                  <a:moveTo>
                    <a:pt x="61" y="1"/>
                  </a:moveTo>
                  <a:lnTo>
                    <a:pt x="1" y="183"/>
                  </a:lnTo>
                  <a:lnTo>
                    <a:pt x="1" y="1216"/>
                  </a:lnTo>
                  <a:lnTo>
                    <a:pt x="6992" y="1399"/>
                  </a:lnTo>
                  <a:cubicBezTo>
                    <a:pt x="7052" y="1399"/>
                    <a:pt x="7144" y="1308"/>
                    <a:pt x="7144" y="1247"/>
                  </a:cubicBezTo>
                  <a:lnTo>
                    <a:pt x="7144" y="92"/>
                  </a:lnTo>
                  <a:cubicBezTo>
                    <a:pt x="7144" y="31"/>
                    <a:pt x="7083" y="1"/>
                    <a:pt x="7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9"/>
            <p:cNvSpPr/>
            <p:nvPr/>
          </p:nvSpPr>
          <p:spPr>
            <a:xfrm>
              <a:off x="292790" y="4326777"/>
              <a:ext cx="230106" cy="43317"/>
            </a:xfrm>
            <a:custGeom>
              <a:rect b="b" l="l" r="r" t="t"/>
              <a:pathLst>
                <a:path extrusionOk="0" h="1339" w="7113">
                  <a:moveTo>
                    <a:pt x="3557" y="1"/>
                  </a:moveTo>
                  <a:cubicBezTo>
                    <a:pt x="1581" y="1"/>
                    <a:pt x="0" y="305"/>
                    <a:pt x="0" y="669"/>
                  </a:cubicBezTo>
                  <a:cubicBezTo>
                    <a:pt x="0" y="1034"/>
                    <a:pt x="1581" y="1338"/>
                    <a:pt x="3557" y="1338"/>
                  </a:cubicBezTo>
                  <a:cubicBezTo>
                    <a:pt x="5532" y="1338"/>
                    <a:pt x="7113" y="1034"/>
                    <a:pt x="7113" y="669"/>
                  </a:cubicBezTo>
                  <a:cubicBezTo>
                    <a:pt x="7113" y="305"/>
                    <a:pt x="5532" y="1"/>
                    <a:pt x="35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9"/>
            <p:cNvSpPr/>
            <p:nvPr/>
          </p:nvSpPr>
          <p:spPr>
            <a:xfrm>
              <a:off x="318348" y="4088835"/>
              <a:ext cx="185883" cy="256665"/>
            </a:xfrm>
            <a:custGeom>
              <a:rect b="b" l="l" r="r" t="t"/>
              <a:pathLst>
                <a:path extrusionOk="0" h="7934" w="5746">
                  <a:moveTo>
                    <a:pt x="1" y="0"/>
                  </a:moveTo>
                  <a:lnTo>
                    <a:pt x="1" y="7933"/>
                  </a:lnTo>
                  <a:lnTo>
                    <a:pt x="5745" y="7933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9"/>
            <p:cNvSpPr/>
            <p:nvPr/>
          </p:nvSpPr>
          <p:spPr>
            <a:xfrm>
              <a:off x="298678" y="4066189"/>
              <a:ext cx="218330" cy="41343"/>
            </a:xfrm>
            <a:custGeom>
              <a:rect b="b" l="l" r="r" t="t"/>
              <a:pathLst>
                <a:path extrusionOk="0" h="127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974"/>
                    <a:pt x="1520" y="1278"/>
                    <a:pt x="3375" y="1278"/>
                  </a:cubicBezTo>
                  <a:cubicBezTo>
                    <a:pt x="5229" y="127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9"/>
            <p:cNvSpPr/>
            <p:nvPr/>
          </p:nvSpPr>
          <p:spPr>
            <a:xfrm>
              <a:off x="299681" y="4083917"/>
              <a:ext cx="216357" cy="42314"/>
            </a:xfrm>
            <a:custGeom>
              <a:rect b="b" l="l" r="r" t="t"/>
              <a:pathLst>
                <a:path extrusionOk="0" h="1308" w="6688">
                  <a:moveTo>
                    <a:pt x="91" y="0"/>
                  </a:moveTo>
                  <a:lnTo>
                    <a:pt x="0" y="152"/>
                  </a:lnTo>
                  <a:lnTo>
                    <a:pt x="0" y="1125"/>
                  </a:lnTo>
                  <a:lnTo>
                    <a:pt x="6566" y="1307"/>
                  </a:lnTo>
                  <a:cubicBezTo>
                    <a:pt x="6657" y="1307"/>
                    <a:pt x="6687" y="1246"/>
                    <a:pt x="6687" y="1185"/>
                  </a:cubicBezTo>
                  <a:lnTo>
                    <a:pt x="6687" y="122"/>
                  </a:lnTo>
                  <a:cubicBezTo>
                    <a:pt x="6687" y="61"/>
                    <a:pt x="6657" y="0"/>
                    <a:pt x="6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9"/>
            <p:cNvSpPr/>
            <p:nvPr/>
          </p:nvSpPr>
          <p:spPr>
            <a:xfrm>
              <a:off x="298678" y="4102584"/>
              <a:ext cx="218330" cy="42314"/>
            </a:xfrm>
            <a:custGeom>
              <a:rect b="b" l="l" r="r" t="t"/>
              <a:pathLst>
                <a:path extrusionOk="0" h="1308" w="6749">
                  <a:moveTo>
                    <a:pt x="3375" y="1"/>
                  </a:moveTo>
                  <a:cubicBezTo>
                    <a:pt x="1520" y="1"/>
                    <a:pt x="1" y="305"/>
                    <a:pt x="1" y="639"/>
                  </a:cubicBezTo>
                  <a:cubicBezTo>
                    <a:pt x="1" y="1004"/>
                    <a:pt x="1520" y="1308"/>
                    <a:pt x="3375" y="1308"/>
                  </a:cubicBezTo>
                  <a:cubicBezTo>
                    <a:pt x="5229" y="1308"/>
                    <a:pt x="6749" y="1004"/>
                    <a:pt x="6749" y="639"/>
                  </a:cubicBezTo>
                  <a:cubicBezTo>
                    <a:pt x="6749" y="305"/>
                    <a:pt x="5229" y="1"/>
                    <a:pt x="3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9"/>
            <p:cNvSpPr/>
            <p:nvPr/>
          </p:nvSpPr>
          <p:spPr>
            <a:xfrm>
              <a:off x="317377" y="4328751"/>
              <a:ext cx="186854" cy="37397"/>
            </a:xfrm>
            <a:custGeom>
              <a:rect b="b" l="l" r="r" t="t"/>
              <a:pathLst>
                <a:path extrusionOk="0" h="1156" w="5776">
                  <a:moveTo>
                    <a:pt x="2888" y="1"/>
                  </a:moveTo>
                  <a:cubicBezTo>
                    <a:pt x="1277" y="1"/>
                    <a:pt x="0" y="274"/>
                    <a:pt x="0" y="578"/>
                  </a:cubicBezTo>
                  <a:cubicBezTo>
                    <a:pt x="0" y="882"/>
                    <a:pt x="1277" y="1156"/>
                    <a:pt x="2888" y="1156"/>
                  </a:cubicBezTo>
                  <a:cubicBezTo>
                    <a:pt x="4468" y="1156"/>
                    <a:pt x="5775" y="882"/>
                    <a:pt x="5775" y="578"/>
                  </a:cubicBezTo>
                  <a:cubicBezTo>
                    <a:pt x="5775" y="274"/>
                    <a:pt x="4468" y="1"/>
                    <a:pt x="2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9"/>
            <p:cNvSpPr/>
            <p:nvPr/>
          </p:nvSpPr>
          <p:spPr>
            <a:xfrm>
              <a:off x="3301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9"/>
            <p:cNvSpPr/>
            <p:nvPr/>
          </p:nvSpPr>
          <p:spPr>
            <a:xfrm>
              <a:off x="376353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lnTo>
                    <a:pt x="1" y="5685"/>
                  </a:lnTo>
                  <a:cubicBezTo>
                    <a:pt x="1" y="5837"/>
                    <a:pt x="153" y="5989"/>
                    <a:pt x="305" y="5989"/>
                  </a:cubicBezTo>
                  <a:cubicBezTo>
                    <a:pt x="457" y="5989"/>
                    <a:pt x="609" y="5837"/>
                    <a:pt x="609" y="5685"/>
                  </a:cubicBezTo>
                  <a:lnTo>
                    <a:pt x="609" y="305"/>
                  </a:ln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9"/>
            <p:cNvSpPr/>
            <p:nvPr/>
          </p:nvSpPr>
          <p:spPr>
            <a:xfrm>
              <a:off x="471756" y="4146840"/>
              <a:ext cx="19701" cy="192741"/>
            </a:xfrm>
            <a:custGeom>
              <a:rect b="b" l="l" r="r" t="t"/>
              <a:pathLst>
                <a:path extrusionOk="0" h="5958" w="609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lnTo>
                    <a:pt x="0" y="5654"/>
                  </a:lnTo>
                  <a:cubicBezTo>
                    <a:pt x="0" y="5806"/>
                    <a:pt x="152" y="5958"/>
                    <a:pt x="304" y="5958"/>
                  </a:cubicBezTo>
                  <a:cubicBezTo>
                    <a:pt x="456" y="5958"/>
                    <a:pt x="608" y="5806"/>
                    <a:pt x="608" y="5654"/>
                  </a:cubicBezTo>
                  <a:lnTo>
                    <a:pt x="608" y="304"/>
                  </a:lnTo>
                  <a:cubicBezTo>
                    <a:pt x="608" y="152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9"/>
            <p:cNvSpPr/>
            <p:nvPr/>
          </p:nvSpPr>
          <p:spPr>
            <a:xfrm>
              <a:off x="426530" y="4152728"/>
              <a:ext cx="19701" cy="193744"/>
            </a:xfrm>
            <a:custGeom>
              <a:rect b="b" l="l" r="r" t="t"/>
              <a:pathLst>
                <a:path extrusionOk="0" h="5989" w="609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lnTo>
                    <a:pt x="0" y="5685"/>
                  </a:lnTo>
                  <a:cubicBezTo>
                    <a:pt x="30" y="5837"/>
                    <a:pt x="152" y="5989"/>
                    <a:pt x="304" y="5989"/>
                  </a:cubicBezTo>
                  <a:cubicBezTo>
                    <a:pt x="456" y="5989"/>
                    <a:pt x="608" y="5837"/>
                    <a:pt x="608" y="5685"/>
                  </a:cubicBezTo>
                  <a:lnTo>
                    <a:pt x="608" y="305"/>
                  </a:lnTo>
                  <a:cubicBezTo>
                    <a:pt x="60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9"/>
            <p:cNvSpPr/>
            <p:nvPr/>
          </p:nvSpPr>
          <p:spPr>
            <a:xfrm>
              <a:off x="314435" y="4070102"/>
              <a:ext cx="186854" cy="36426"/>
            </a:xfrm>
            <a:custGeom>
              <a:rect b="b" l="l" r="r" t="t"/>
              <a:pathLst>
                <a:path extrusionOk="0" h="1126" w="5776">
                  <a:moveTo>
                    <a:pt x="2888" y="1"/>
                  </a:moveTo>
                  <a:cubicBezTo>
                    <a:pt x="1277" y="1"/>
                    <a:pt x="1" y="244"/>
                    <a:pt x="1" y="548"/>
                  </a:cubicBezTo>
                  <a:cubicBezTo>
                    <a:pt x="1" y="882"/>
                    <a:pt x="1277" y="1126"/>
                    <a:pt x="2888" y="1126"/>
                  </a:cubicBezTo>
                  <a:cubicBezTo>
                    <a:pt x="4469" y="1126"/>
                    <a:pt x="5776" y="882"/>
                    <a:pt x="5776" y="548"/>
                  </a:cubicBezTo>
                  <a:cubicBezTo>
                    <a:pt x="5776" y="244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9"/>
            <p:cNvSpPr/>
            <p:nvPr/>
          </p:nvSpPr>
          <p:spPr>
            <a:xfrm>
              <a:off x="402948" y="4072981"/>
              <a:ext cx="75731" cy="33547"/>
            </a:xfrm>
            <a:custGeom>
              <a:rect b="b" l="l" r="r" t="t"/>
              <a:pathLst>
                <a:path extrusionOk="0" h="1037" w="2341">
                  <a:moveTo>
                    <a:pt x="1286" y="1"/>
                  </a:moveTo>
                  <a:cubicBezTo>
                    <a:pt x="1168" y="1"/>
                    <a:pt x="1102" y="246"/>
                    <a:pt x="790" y="246"/>
                  </a:cubicBezTo>
                  <a:cubicBezTo>
                    <a:pt x="426" y="246"/>
                    <a:pt x="790" y="611"/>
                    <a:pt x="426" y="611"/>
                  </a:cubicBezTo>
                  <a:cubicBezTo>
                    <a:pt x="0" y="611"/>
                    <a:pt x="61" y="1037"/>
                    <a:pt x="61" y="1037"/>
                  </a:cubicBezTo>
                  <a:cubicBezTo>
                    <a:pt x="1338" y="1037"/>
                    <a:pt x="2341" y="824"/>
                    <a:pt x="2341" y="824"/>
                  </a:cubicBezTo>
                  <a:cubicBezTo>
                    <a:pt x="2341" y="824"/>
                    <a:pt x="2158" y="429"/>
                    <a:pt x="1976" y="429"/>
                  </a:cubicBezTo>
                  <a:cubicBezTo>
                    <a:pt x="1794" y="429"/>
                    <a:pt x="1794" y="429"/>
                    <a:pt x="1581" y="246"/>
                  </a:cubicBezTo>
                  <a:lnTo>
                    <a:pt x="1398" y="64"/>
                  </a:lnTo>
                  <a:cubicBezTo>
                    <a:pt x="1353" y="19"/>
                    <a:pt x="1318" y="1"/>
                    <a:pt x="1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9"/>
            <p:cNvSpPr/>
            <p:nvPr/>
          </p:nvSpPr>
          <p:spPr>
            <a:xfrm>
              <a:off x="321326" y="4087701"/>
              <a:ext cx="59136" cy="17857"/>
            </a:xfrm>
            <a:custGeom>
              <a:rect b="b" l="l" r="r" t="t"/>
              <a:pathLst>
                <a:path extrusionOk="0" h="552" w="1828">
                  <a:moveTo>
                    <a:pt x="366" y="1"/>
                  </a:moveTo>
                  <a:cubicBezTo>
                    <a:pt x="346" y="1"/>
                    <a:pt x="325" y="2"/>
                    <a:pt x="304" y="4"/>
                  </a:cubicBezTo>
                  <a:cubicBezTo>
                    <a:pt x="61" y="65"/>
                    <a:pt x="0" y="217"/>
                    <a:pt x="0" y="217"/>
                  </a:cubicBezTo>
                  <a:cubicBezTo>
                    <a:pt x="579" y="448"/>
                    <a:pt x="1763" y="542"/>
                    <a:pt x="1824" y="551"/>
                  </a:cubicBezTo>
                  <a:lnTo>
                    <a:pt x="1824" y="551"/>
                  </a:lnTo>
                  <a:lnTo>
                    <a:pt x="1733" y="369"/>
                  </a:lnTo>
                  <a:lnTo>
                    <a:pt x="1520" y="156"/>
                  </a:lnTo>
                  <a:cubicBezTo>
                    <a:pt x="1520" y="156"/>
                    <a:pt x="1520" y="1"/>
                    <a:pt x="1472" y="1"/>
                  </a:cubicBezTo>
                  <a:cubicBezTo>
                    <a:pt x="1468" y="1"/>
                    <a:pt x="1464" y="2"/>
                    <a:pt x="1459" y="4"/>
                  </a:cubicBezTo>
                  <a:cubicBezTo>
                    <a:pt x="1368" y="65"/>
                    <a:pt x="1155" y="156"/>
                    <a:pt x="973" y="156"/>
                  </a:cubicBezTo>
                  <a:cubicBezTo>
                    <a:pt x="777" y="156"/>
                    <a:pt x="606" y="1"/>
                    <a:pt x="366" y="1"/>
                  </a:cubicBezTo>
                  <a:close/>
                  <a:moveTo>
                    <a:pt x="1824" y="551"/>
                  </a:moveTo>
                  <a:lnTo>
                    <a:pt x="1824" y="551"/>
                  </a:lnTo>
                  <a:cubicBezTo>
                    <a:pt x="1827" y="551"/>
                    <a:pt x="1827" y="551"/>
                    <a:pt x="182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9"/>
            <p:cNvSpPr/>
            <p:nvPr/>
          </p:nvSpPr>
          <p:spPr>
            <a:xfrm>
              <a:off x="358691" y="4074534"/>
              <a:ext cx="70814" cy="31024"/>
            </a:xfrm>
            <a:custGeom>
              <a:rect b="b" l="l" r="r" t="t"/>
              <a:pathLst>
                <a:path extrusionOk="0" h="959" w="2189">
                  <a:moveTo>
                    <a:pt x="1452" y="1"/>
                  </a:moveTo>
                  <a:cubicBezTo>
                    <a:pt x="1323" y="1"/>
                    <a:pt x="1171" y="46"/>
                    <a:pt x="973" y="137"/>
                  </a:cubicBezTo>
                  <a:cubicBezTo>
                    <a:pt x="608" y="350"/>
                    <a:pt x="578" y="563"/>
                    <a:pt x="578" y="563"/>
                  </a:cubicBezTo>
                  <a:cubicBezTo>
                    <a:pt x="578" y="563"/>
                    <a:pt x="0" y="958"/>
                    <a:pt x="608" y="958"/>
                  </a:cubicBezTo>
                  <a:lnTo>
                    <a:pt x="2189" y="958"/>
                  </a:lnTo>
                  <a:cubicBezTo>
                    <a:pt x="2189" y="958"/>
                    <a:pt x="2158" y="776"/>
                    <a:pt x="1976" y="776"/>
                  </a:cubicBezTo>
                  <a:cubicBezTo>
                    <a:pt x="1794" y="776"/>
                    <a:pt x="1976" y="350"/>
                    <a:pt x="1794" y="137"/>
                  </a:cubicBezTo>
                  <a:cubicBezTo>
                    <a:pt x="1687" y="46"/>
                    <a:pt x="1581" y="1"/>
                    <a:pt x="1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9"/>
            <p:cNvSpPr/>
            <p:nvPr/>
          </p:nvSpPr>
          <p:spPr>
            <a:xfrm>
              <a:off x="292790" y="4365890"/>
              <a:ext cx="230106" cy="44514"/>
            </a:xfrm>
            <a:custGeom>
              <a:rect b="b" l="l" r="r" t="t"/>
              <a:pathLst>
                <a:path extrusionOk="0" h="1376" w="7113">
                  <a:moveTo>
                    <a:pt x="3989" y="1"/>
                  </a:moveTo>
                  <a:cubicBezTo>
                    <a:pt x="3848" y="1"/>
                    <a:pt x="3703" y="3"/>
                    <a:pt x="3557" y="8"/>
                  </a:cubicBezTo>
                  <a:cubicBezTo>
                    <a:pt x="1581" y="8"/>
                    <a:pt x="0" y="312"/>
                    <a:pt x="0" y="676"/>
                  </a:cubicBezTo>
                  <a:cubicBezTo>
                    <a:pt x="0" y="1071"/>
                    <a:pt x="1581" y="1375"/>
                    <a:pt x="3557" y="1375"/>
                  </a:cubicBezTo>
                  <a:cubicBezTo>
                    <a:pt x="5532" y="1375"/>
                    <a:pt x="7113" y="1071"/>
                    <a:pt x="7113" y="676"/>
                  </a:cubicBezTo>
                  <a:cubicBezTo>
                    <a:pt x="7113" y="339"/>
                    <a:pt x="5758" y="1"/>
                    <a:pt x="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8" name="Google Shape;3338;p49"/>
          <p:cNvSpPr txBox="1"/>
          <p:nvPr/>
        </p:nvSpPr>
        <p:spPr>
          <a:xfrm>
            <a:off x="6545400" y="549600"/>
            <a:ext cx="1884300" cy="4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CSC642 -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39" name="Google Shape;3339;p49"/>
          <p:cNvSpPr txBox="1"/>
          <p:nvPr>
            <p:ph idx="1" type="subTitle"/>
          </p:nvPr>
        </p:nvSpPr>
        <p:spPr>
          <a:xfrm>
            <a:off x="2243900" y="3536725"/>
            <a:ext cx="47331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10: Andre Lavilla, Tyler Fulinara, Marie Shimizu, William Chin, Leilah Lui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50"/>
          <p:cNvSpPr/>
          <p:nvPr/>
        </p:nvSpPr>
        <p:spPr>
          <a:xfrm>
            <a:off x="0" y="-6725"/>
            <a:ext cx="9144000" cy="5143500"/>
          </a:xfrm>
          <a:prstGeom prst="rect">
            <a:avLst/>
          </a:prstGeom>
          <a:solidFill>
            <a:srgbClr val="0D1425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50"/>
          <p:cNvSpPr txBox="1"/>
          <p:nvPr>
            <p:ph type="title"/>
          </p:nvPr>
        </p:nvSpPr>
        <p:spPr>
          <a:xfrm>
            <a:off x="714300" y="2020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feel safe in your neighborhood?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6" name="Google Shape;3346;p50"/>
          <p:cNvSpPr txBox="1"/>
          <p:nvPr/>
        </p:nvSpPr>
        <p:spPr>
          <a:xfrm>
            <a:off x="288765" y="2736988"/>
            <a:ext cx="67593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347" name="Google Shape;3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22" y="928890"/>
            <a:ext cx="1738306" cy="174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Google Shape;33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873" y="1129740"/>
            <a:ext cx="2759501" cy="156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Google Shape;33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266" y="3404997"/>
            <a:ext cx="2077912" cy="13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0073" y="2888346"/>
            <a:ext cx="2363257" cy="133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300" y="1451763"/>
            <a:ext cx="1919025" cy="128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Google Shape;335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0900" y="2937175"/>
            <a:ext cx="2713224" cy="18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51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Existing Tools are Inadequate</a:t>
            </a:r>
            <a:r>
              <a:rPr lang="en"/>
              <a:t>  </a:t>
            </a:r>
            <a:endParaRPr/>
          </a:p>
        </p:txBody>
      </p:sp>
      <p:sp>
        <p:nvSpPr>
          <p:cNvPr id="3358" name="Google Shape;3358;p51"/>
          <p:cNvSpPr txBox="1"/>
          <p:nvPr>
            <p:ph idx="2" type="title"/>
          </p:nvPr>
        </p:nvSpPr>
        <p:spPr>
          <a:xfrm>
            <a:off x="1303913" y="2474376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intuitive UI</a:t>
            </a:r>
            <a:endParaRPr/>
          </a:p>
        </p:txBody>
      </p:sp>
      <p:sp>
        <p:nvSpPr>
          <p:cNvPr id="3359" name="Google Shape;3359;p51"/>
          <p:cNvSpPr txBox="1"/>
          <p:nvPr>
            <p:ph idx="3" type="title"/>
          </p:nvPr>
        </p:nvSpPr>
        <p:spPr>
          <a:xfrm>
            <a:off x="1743863" y="2006375"/>
            <a:ext cx="10113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60" name="Google Shape;3360;p51"/>
          <p:cNvSpPr txBox="1"/>
          <p:nvPr>
            <p:ph idx="4" type="title"/>
          </p:nvPr>
        </p:nvSpPr>
        <p:spPr>
          <a:xfrm>
            <a:off x="3648376" y="2474376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Scattered Information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51"/>
          <p:cNvSpPr txBox="1"/>
          <p:nvPr>
            <p:ph idx="6" type="title"/>
          </p:nvPr>
        </p:nvSpPr>
        <p:spPr>
          <a:xfrm>
            <a:off x="4088326" y="2006375"/>
            <a:ext cx="10113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62" name="Google Shape;3362;p51"/>
          <p:cNvSpPr txBox="1"/>
          <p:nvPr>
            <p:ph idx="7" type="title"/>
          </p:nvPr>
        </p:nvSpPr>
        <p:spPr>
          <a:xfrm>
            <a:off x="5992887" y="2474376"/>
            <a:ext cx="1891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Outdated Data</a:t>
            </a:r>
            <a:endParaRPr/>
          </a:p>
        </p:txBody>
      </p:sp>
      <p:sp>
        <p:nvSpPr>
          <p:cNvPr id="3363" name="Google Shape;3363;p51"/>
          <p:cNvSpPr txBox="1"/>
          <p:nvPr>
            <p:ph idx="9" type="title"/>
          </p:nvPr>
        </p:nvSpPr>
        <p:spPr>
          <a:xfrm>
            <a:off x="6484287" y="2006375"/>
            <a:ext cx="10113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52"/>
          <p:cNvSpPr/>
          <p:nvPr/>
        </p:nvSpPr>
        <p:spPr>
          <a:xfrm>
            <a:off x="1464900" y="1669775"/>
            <a:ext cx="908700" cy="90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52"/>
          <p:cNvSpPr/>
          <p:nvPr/>
        </p:nvSpPr>
        <p:spPr>
          <a:xfrm>
            <a:off x="4117650" y="1669775"/>
            <a:ext cx="908700" cy="90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52"/>
          <p:cNvSpPr/>
          <p:nvPr/>
        </p:nvSpPr>
        <p:spPr>
          <a:xfrm>
            <a:off x="6770400" y="1669775"/>
            <a:ext cx="908700" cy="90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5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people want?</a:t>
            </a:r>
            <a:endParaRPr/>
          </a:p>
        </p:txBody>
      </p:sp>
      <p:sp>
        <p:nvSpPr>
          <p:cNvPr id="3372" name="Google Shape;3372;p52"/>
          <p:cNvSpPr txBox="1"/>
          <p:nvPr>
            <p:ph idx="2" type="title"/>
          </p:nvPr>
        </p:nvSpPr>
        <p:spPr>
          <a:xfrm>
            <a:off x="903438" y="269265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Accurate Information</a:t>
            </a:r>
            <a:endParaRPr/>
          </a:p>
        </p:txBody>
      </p:sp>
      <p:sp>
        <p:nvSpPr>
          <p:cNvPr id="3373" name="Google Shape;3373;p52"/>
          <p:cNvSpPr txBox="1"/>
          <p:nvPr>
            <p:ph idx="3" type="title"/>
          </p:nvPr>
        </p:nvSpPr>
        <p:spPr>
          <a:xfrm>
            <a:off x="3556198" y="269265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 of Community</a:t>
            </a:r>
            <a:endParaRPr/>
          </a:p>
        </p:txBody>
      </p:sp>
      <p:sp>
        <p:nvSpPr>
          <p:cNvPr id="3374" name="Google Shape;3374;p52"/>
          <p:cNvSpPr txBox="1"/>
          <p:nvPr>
            <p:ph idx="5" type="title"/>
          </p:nvPr>
        </p:nvSpPr>
        <p:spPr>
          <a:xfrm>
            <a:off x="6208952" y="2692650"/>
            <a:ext cx="203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in One Place</a:t>
            </a:r>
            <a:endParaRPr/>
          </a:p>
        </p:txBody>
      </p:sp>
      <p:grpSp>
        <p:nvGrpSpPr>
          <p:cNvPr id="3375" name="Google Shape;3375;p52"/>
          <p:cNvGrpSpPr/>
          <p:nvPr/>
        </p:nvGrpSpPr>
        <p:grpSpPr>
          <a:xfrm>
            <a:off x="4316656" y="1945257"/>
            <a:ext cx="510687" cy="412868"/>
            <a:chOff x="4097156" y="3343882"/>
            <a:chExt cx="510687" cy="412868"/>
          </a:xfrm>
        </p:grpSpPr>
        <p:sp>
          <p:nvSpPr>
            <p:cNvPr id="3376" name="Google Shape;3376;p52"/>
            <p:cNvSpPr/>
            <p:nvPr/>
          </p:nvSpPr>
          <p:spPr>
            <a:xfrm>
              <a:off x="4104066" y="3351109"/>
              <a:ext cx="503778" cy="398709"/>
            </a:xfrm>
            <a:custGeom>
              <a:rect b="b" l="l" r="r" t="t"/>
              <a:pathLst>
                <a:path extrusionOk="0" h="17543" w="22166">
                  <a:moveTo>
                    <a:pt x="6323" y="0"/>
                  </a:moveTo>
                  <a:cubicBezTo>
                    <a:pt x="4852" y="0"/>
                    <a:pt x="3380" y="563"/>
                    <a:pt x="2254" y="1690"/>
                  </a:cubicBezTo>
                  <a:cubicBezTo>
                    <a:pt x="1" y="3923"/>
                    <a:pt x="1" y="7576"/>
                    <a:pt x="2254" y="9829"/>
                  </a:cubicBezTo>
                  <a:lnTo>
                    <a:pt x="9297" y="16812"/>
                  </a:lnTo>
                  <a:cubicBezTo>
                    <a:pt x="9794" y="17299"/>
                    <a:pt x="10439" y="17542"/>
                    <a:pt x="11083" y="17542"/>
                  </a:cubicBezTo>
                  <a:cubicBezTo>
                    <a:pt x="11728" y="17542"/>
                    <a:pt x="12372" y="17299"/>
                    <a:pt x="12869" y="16812"/>
                  </a:cubicBezTo>
                  <a:lnTo>
                    <a:pt x="19913" y="9829"/>
                  </a:lnTo>
                  <a:cubicBezTo>
                    <a:pt x="22166" y="7576"/>
                    <a:pt x="22166" y="3923"/>
                    <a:pt x="19913" y="1690"/>
                  </a:cubicBezTo>
                  <a:cubicBezTo>
                    <a:pt x="18796" y="563"/>
                    <a:pt x="17325" y="0"/>
                    <a:pt x="15850" y="0"/>
                  </a:cubicBezTo>
                  <a:cubicBezTo>
                    <a:pt x="14376" y="0"/>
                    <a:pt x="12900" y="563"/>
                    <a:pt x="11773" y="1690"/>
                  </a:cubicBezTo>
                  <a:lnTo>
                    <a:pt x="11083" y="2380"/>
                  </a:lnTo>
                  <a:lnTo>
                    <a:pt x="10393" y="1690"/>
                  </a:lnTo>
                  <a:cubicBezTo>
                    <a:pt x="9266" y="563"/>
                    <a:pt x="7795" y="0"/>
                    <a:pt x="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2"/>
            <p:cNvSpPr/>
            <p:nvPr/>
          </p:nvSpPr>
          <p:spPr>
            <a:xfrm>
              <a:off x="4116975" y="3351132"/>
              <a:ext cx="258366" cy="398663"/>
            </a:xfrm>
            <a:custGeom>
              <a:rect b="b" l="l" r="r" t="t"/>
              <a:pathLst>
                <a:path extrusionOk="0" h="17541" w="11368">
                  <a:moveTo>
                    <a:pt x="5741" y="1"/>
                  </a:moveTo>
                  <a:cubicBezTo>
                    <a:pt x="4270" y="1"/>
                    <a:pt x="2807" y="568"/>
                    <a:pt x="1686" y="1689"/>
                  </a:cubicBezTo>
                  <a:cubicBezTo>
                    <a:pt x="549" y="2805"/>
                    <a:pt x="1" y="4287"/>
                    <a:pt x="1" y="5749"/>
                  </a:cubicBezTo>
                  <a:cubicBezTo>
                    <a:pt x="1" y="7230"/>
                    <a:pt x="549" y="8692"/>
                    <a:pt x="1686" y="9828"/>
                  </a:cubicBezTo>
                  <a:lnTo>
                    <a:pt x="8729" y="16811"/>
                  </a:lnTo>
                  <a:cubicBezTo>
                    <a:pt x="9220" y="17302"/>
                    <a:pt x="9867" y="17541"/>
                    <a:pt x="10514" y="17541"/>
                  </a:cubicBezTo>
                  <a:cubicBezTo>
                    <a:pt x="10803" y="17541"/>
                    <a:pt x="11092" y="17493"/>
                    <a:pt x="11368" y="17399"/>
                  </a:cubicBezTo>
                  <a:cubicBezTo>
                    <a:pt x="11022" y="17278"/>
                    <a:pt x="10698" y="17075"/>
                    <a:pt x="10414" y="16811"/>
                  </a:cubicBezTo>
                  <a:lnTo>
                    <a:pt x="3370" y="9828"/>
                  </a:lnTo>
                  <a:cubicBezTo>
                    <a:pt x="2254" y="8692"/>
                    <a:pt x="1686" y="7230"/>
                    <a:pt x="1686" y="5749"/>
                  </a:cubicBezTo>
                  <a:cubicBezTo>
                    <a:pt x="1686" y="4287"/>
                    <a:pt x="2254" y="2805"/>
                    <a:pt x="3370" y="1689"/>
                  </a:cubicBezTo>
                  <a:cubicBezTo>
                    <a:pt x="4284" y="776"/>
                    <a:pt x="5420" y="228"/>
                    <a:pt x="6598" y="65"/>
                  </a:cubicBezTo>
                  <a:cubicBezTo>
                    <a:pt x="6313" y="22"/>
                    <a:pt x="6027" y="1"/>
                    <a:pt x="5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2"/>
            <p:cNvSpPr/>
            <p:nvPr/>
          </p:nvSpPr>
          <p:spPr>
            <a:xfrm>
              <a:off x="4240613" y="3435178"/>
              <a:ext cx="230684" cy="230684"/>
            </a:xfrm>
            <a:custGeom>
              <a:rect b="b" l="l" r="r" t="t"/>
              <a:pathLst>
                <a:path extrusionOk="0" h="10150" w="10150">
                  <a:moveTo>
                    <a:pt x="5075" y="0"/>
                  </a:moveTo>
                  <a:cubicBezTo>
                    <a:pt x="3045" y="0"/>
                    <a:pt x="1279" y="1198"/>
                    <a:pt x="467" y="2923"/>
                  </a:cubicBezTo>
                  <a:cubicBezTo>
                    <a:pt x="163" y="3573"/>
                    <a:pt x="1" y="4304"/>
                    <a:pt x="1" y="5075"/>
                  </a:cubicBezTo>
                  <a:cubicBezTo>
                    <a:pt x="1" y="5481"/>
                    <a:pt x="41" y="5866"/>
                    <a:pt x="143" y="6252"/>
                  </a:cubicBezTo>
                  <a:cubicBezTo>
                    <a:pt x="670" y="8485"/>
                    <a:pt x="2680" y="10149"/>
                    <a:pt x="5075" y="10149"/>
                  </a:cubicBezTo>
                  <a:cubicBezTo>
                    <a:pt x="7734" y="10149"/>
                    <a:pt x="9926" y="8099"/>
                    <a:pt x="10129" y="5501"/>
                  </a:cubicBezTo>
                  <a:cubicBezTo>
                    <a:pt x="10149" y="5359"/>
                    <a:pt x="10149" y="5217"/>
                    <a:pt x="10149" y="5075"/>
                  </a:cubicBezTo>
                  <a:cubicBezTo>
                    <a:pt x="10149" y="2314"/>
                    <a:pt x="7957" y="61"/>
                    <a:pt x="5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2"/>
            <p:cNvSpPr/>
            <p:nvPr/>
          </p:nvSpPr>
          <p:spPr>
            <a:xfrm>
              <a:off x="4240613" y="3435178"/>
              <a:ext cx="133797" cy="230684"/>
            </a:xfrm>
            <a:custGeom>
              <a:rect b="b" l="l" r="r" t="t"/>
              <a:pathLst>
                <a:path extrusionOk="0" h="10150" w="5887">
                  <a:moveTo>
                    <a:pt x="5075" y="0"/>
                  </a:moveTo>
                  <a:cubicBezTo>
                    <a:pt x="3045" y="0"/>
                    <a:pt x="1279" y="1198"/>
                    <a:pt x="467" y="2923"/>
                  </a:cubicBezTo>
                  <a:cubicBezTo>
                    <a:pt x="163" y="3573"/>
                    <a:pt x="1" y="4304"/>
                    <a:pt x="1" y="5075"/>
                  </a:cubicBezTo>
                  <a:cubicBezTo>
                    <a:pt x="1" y="5481"/>
                    <a:pt x="41" y="5866"/>
                    <a:pt x="143" y="6252"/>
                  </a:cubicBezTo>
                  <a:cubicBezTo>
                    <a:pt x="670" y="8485"/>
                    <a:pt x="2680" y="10149"/>
                    <a:pt x="5075" y="10149"/>
                  </a:cubicBezTo>
                  <a:cubicBezTo>
                    <a:pt x="5359" y="10149"/>
                    <a:pt x="5623" y="10129"/>
                    <a:pt x="5887" y="10088"/>
                  </a:cubicBezTo>
                  <a:cubicBezTo>
                    <a:pt x="3857" y="9764"/>
                    <a:pt x="2233" y="8221"/>
                    <a:pt x="1767" y="6252"/>
                  </a:cubicBezTo>
                  <a:cubicBezTo>
                    <a:pt x="1685" y="5866"/>
                    <a:pt x="1624" y="5481"/>
                    <a:pt x="1624" y="5075"/>
                  </a:cubicBezTo>
                  <a:cubicBezTo>
                    <a:pt x="1624" y="4304"/>
                    <a:pt x="1807" y="3573"/>
                    <a:pt x="2112" y="2923"/>
                  </a:cubicBezTo>
                  <a:cubicBezTo>
                    <a:pt x="2802" y="1421"/>
                    <a:pt x="4202" y="325"/>
                    <a:pt x="5887" y="61"/>
                  </a:cubicBezTo>
                  <a:cubicBezTo>
                    <a:pt x="5664" y="21"/>
                    <a:pt x="5440" y="0"/>
                    <a:pt x="5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2"/>
            <p:cNvSpPr/>
            <p:nvPr/>
          </p:nvSpPr>
          <p:spPr>
            <a:xfrm>
              <a:off x="4240613" y="3501611"/>
              <a:ext cx="48000" cy="75683"/>
            </a:xfrm>
            <a:custGeom>
              <a:rect b="b" l="l" r="r" t="t"/>
              <a:pathLst>
                <a:path extrusionOk="0" h="3330" w="2112">
                  <a:moveTo>
                    <a:pt x="467" y="0"/>
                  </a:moveTo>
                  <a:cubicBezTo>
                    <a:pt x="163" y="650"/>
                    <a:pt x="1" y="1381"/>
                    <a:pt x="1" y="2152"/>
                  </a:cubicBezTo>
                  <a:cubicBezTo>
                    <a:pt x="1" y="2558"/>
                    <a:pt x="41" y="2943"/>
                    <a:pt x="143" y="3329"/>
                  </a:cubicBezTo>
                  <a:lnTo>
                    <a:pt x="1117" y="3329"/>
                  </a:lnTo>
                  <a:cubicBezTo>
                    <a:pt x="1361" y="3329"/>
                    <a:pt x="1564" y="3228"/>
                    <a:pt x="1706" y="3065"/>
                  </a:cubicBezTo>
                  <a:cubicBezTo>
                    <a:pt x="1665" y="2761"/>
                    <a:pt x="1624" y="2456"/>
                    <a:pt x="1624" y="2152"/>
                  </a:cubicBezTo>
                  <a:cubicBezTo>
                    <a:pt x="1624" y="1381"/>
                    <a:pt x="1807" y="650"/>
                    <a:pt x="2112" y="0"/>
                  </a:cubicBezTo>
                  <a:close/>
                </a:path>
              </a:pathLst>
            </a:custGeom>
            <a:solidFill>
              <a:srgbClr val="42B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2"/>
            <p:cNvSpPr/>
            <p:nvPr/>
          </p:nvSpPr>
          <p:spPr>
            <a:xfrm>
              <a:off x="4240613" y="3501611"/>
              <a:ext cx="73842" cy="75683"/>
            </a:xfrm>
            <a:custGeom>
              <a:rect b="b" l="l" r="r" t="t"/>
              <a:pathLst>
                <a:path extrusionOk="0" h="3330" w="3249">
                  <a:moveTo>
                    <a:pt x="467" y="0"/>
                  </a:moveTo>
                  <a:cubicBezTo>
                    <a:pt x="163" y="650"/>
                    <a:pt x="1" y="1381"/>
                    <a:pt x="1" y="2152"/>
                  </a:cubicBezTo>
                  <a:cubicBezTo>
                    <a:pt x="1" y="2558"/>
                    <a:pt x="41" y="2943"/>
                    <a:pt x="143" y="3329"/>
                  </a:cubicBezTo>
                  <a:lnTo>
                    <a:pt x="1117" y="3329"/>
                  </a:lnTo>
                  <a:cubicBezTo>
                    <a:pt x="1564" y="3329"/>
                    <a:pt x="1929" y="2964"/>
                    <a:pt x="1929" y="2517"/>
                  </a:cubicBezTo>
                  <a:lnTo>
                    <a:pt x="1929" y="2091"/>
                  </a:lnTo>
                  <a:cubicBezTo>
                    <a:pt x="1929" y="1644"/>
                    <a:pt x="2294" y="1279"/>
                    <a:pt x="2741" y="1279"/>
                  </a:cubicBezTo>
                  <a:cubicBezTo>
                    <a:pt x="2883" y="1279"/>
                    <a:pt x="3005" y="1218"/>
                    <a:pt x="3086" y="1137"/>
                  </a:cubicBezTo>
                  <a:cubicBezTo>
                    <a:pt x="3187" y="1036"/>
                    <a:pt x="3248" y="914"/>
                    <a:pt x="3248" y="772"/>
                  </a:cubicBezTo>
                  <a:lnTo>
                    <a:pt x="3248" y="630"/>
                  </a:lnTo>
                  <a:cubicBezTo>
                    <a:pt x="3248" y="284"/>
                    <a:pt x="2944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2"/>
            <p:cNvSpPr/>
            <p:nvPr/>
          </p:nvSpPr>
          <p:spPr>
            <a:xfrm>
              <a:off x="4240613" y="3501611"/>
              <a:ext cx="48000" cy="75683"/>
            </a:xfrm>
            <a:custGeom>
              <a:rect b="b" l="l" r="r" t="t"/>
              <a:pathLst>
                <a:path extrusionOk="0" h="3330" w="2112">
                  <a:moveTo>
                    <a:pt x="467" y="0"/>
                  </a:moveTo>
                  <a:cubicBezTo>
                    <a:pt x="163" y="650"/>
                    <a:pt x="1" y="1381"/>
                    <a:pt x="1" y="2152"/>
                  </a:cubicBezTo>
                  <a:cubicBezTo>
                    <a:pt x="1" y="2558"/>
                    <a:pt x="41" y="2943"/>
                    <a:pt x="143" y="3329"/>
                  </a:cubicBezTo>
                  <a:lnTo>
                    <a:pt x="1117" y="3329"/>
                  </a:lnTo>
                  <a:cubicBezTo>
                    <a:pt x="1361" y="3329"/>
                    <a:pt x="1564" y="3228"/>
                    <a:pt x="1706" y="3065"/>
                  </a:cubicBezTo>
                  <a:cubicBezTo>
                    <a:pt x="1665" y="2761"/>
                    <a:pt x="1624" y="2456"/>
                    <a:pt x="1624" y="2152"/>
                  </a:cubicBezTo>
                  <a:cubicBezTo>
                    <a:pt x="1624" y="1381"/>
                    <a:pt x="1807" y="65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2"/>
            <p:cNvSpPr/>
            <p:nvPr/>
          </p:nvSpPr>
          <p:spPr>
            <a:xfrm>
              <a:off x="4359184" y="3435178"/>
              <a:ext cx="112115" cy="158706"/>
            </a:xfrm>
            <a:custGeom>
              <a:rect b="b" l="l" r="r" t="t"/>
              <a:pathLst>
                <a:path extrusionOk="0" h="6983" w="4933">
                  <a:moveTo>
                    <a:pt x="0" y="0"/>
                  </a:moveTo>
                  <a:lnTo>
                    <a:pt x="0" y="3005"/>
                  </a:lnTo>
                  <a:cubicBezTo>
                    <a:pt x="0" y="3350"/>
                    <a:pt x="284" y="3654"/>
                    <a:pt x="650" y="3654"/>
                  </a:cubicBezTo>
                  <a:cubicBezTo>
                    <a:pt x="832" y="3654"/>
                    <a:pt x="995" y="3715"/>
                    <a:pt x="1117" y="3837"/>
                  </a:cubicBezTo>
                  <a:cubicBezTo>
                    <a:pt x="1238" y="3959"/>
                    <a:pt x="1299" y="4121"/>
                    <a:pt x="1299" y="4304"/>
                  </a:cubicBezTo>
                  <a:lnTo>
                    <a:pt x="1299" y="6049"/>
                  </a:lnTo>
                  <a:cubicBezTo>
                    <a:pt x="1299" y="6557"/>
                    <a:pt x="1725" y="6983"/>
                    <a:pt x="2253" y="6983"/>
                  </a:cubicBezTo>
                  <a:cubicBezTo>
                    <a:pt x="2517" y="6983"/>
                    <a:pt x="2761" y="6881"/>
                    <a:pt x="2923" y="6719"/>
                  </a:cubicBezTo>
                  <a:cubicBezTo>
                    <a:pt x="3106" y="6536"/>
                    <a:pt x="3207" y="6293"/>
                    <a:pt x="3207" y="6049"/>
                  </a:cubicBezTo>
                  <a:cubicBezTo>
                    <a:pt x="3207" y="5887"/>
                    <a:pt x="3268" y="5765"/>
                    <a:pt x="3370" y="5664"/>
                  </a:cubicBezTo>
                  <a:cubicBezTo>
                    <a:pt x="3451" y="5562"/>
                    <a:pt x="3593" y="5501"/>
                    <a:pt x="3735" y="5501"/>
                  </a:cubicBezTo>
                  <a:lnTo>
                    <a:pt x="4912" y="5501"/>
                  </a:lnTo>
                  <a:cubicBezTo>
                    <a:pt x="4932" y="5359"/>
                    <a:pt x="4932" y="5217"/>
                    <a:pt x="4932" y="5075"/>
                  </a:cubicBezTo>
                  <a:cubicBezTo>
                    <a:pt x="4932" y="2314"/>
                    <a:pt x="2740" y="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2"/>
            <p:cNvSpPr/>
            <p:nvPr/>
          </p:nvSpPr>
          <p:spPr>
            <a:xfrm>
              <a:off x="4233227" y="3427792"/>
              <a:ext cx="245457" cy="245457"/>
            </a:xfrm>
            <a:custGeom>
              <a:rect b="b" l="l" r="r" t="t"/>
              <a:pathLst>
                <a:path extrusionOk="0" h="10800" w="10800">
                  <a:moveTo>
                    <a:pt x="2924" y="3573"/>
                  </a:moveTo>
                  <a:cubicBezTo>
                    <a:pt x="3106" y="3573"/>
                    <a:pt x="3249" y="3715"/>
                    <a:pt x="3249" y="3878"/>
                  </a:cubicBezTo>
                  <a:lnTo>
                    <a:pt x="3249" y="4020"/>
                  </a:lnTo>
                  <a:cubicBezTo>
                    <a:pt x="3249" y="4081"/>
                    <a:pt x="3228" y="4121"/>
                    <a:pt x="3188" y="4162"/>
                  </a:cubicBezTo>
                  <a:cubicBezTo>
                    <a:pt x="3167" y="4182"/>
                    <a:pt x="3106" y="4202"/>
                    <a:pt x="3066" y="4202"/>
                  </a:cubicBezTo>
                  <a:cubicBezTo>
                    <a:pt x="2437" y="4202"/>
                    <a:pt x="1929" y="4710"/>
                    <a:pt x="1929" y="5339"/>
                  </a:cubicBezTo>
                  <a:lnTo>
                    <a:pt x="1929" y="5765"/>
                  </a:lnTo>
                  <a:cubicBezTo>
                    <a:pt x="1929" y="6029"/>
                    <a:pt x="1706" y="6252"/>
                    <a:pt x="1442" y="6252"/>
                  </a:cubicBezTo>
                  <a:lnTo>
                    <a:pt x="711" y="6252"/>
                  </a:lnTo>
                  <a:cubicBezTo>
                    <a:pt x="671" y="5968"/>
                    <a:pt x="630" y="5684"/>
                    <a:pt x="630" y="5400"/>
                  </a:cubicBezTo>
                  <a:cubicBezTo>
                    <a:pt x="630" y="4750"/>
                    <a:pt x="772" y="4121"/>
                    <a:pt x="1016" y="3573"/>
                  </a:cubicBezTo>
                  <a:close/>
                  <a:moveTo>
                    <a:pt x="5217" y="630"/>
                  </a:moveTo>
                  <a:lnTo>
                    <a:pt x="5217" y="1665"/>
                  </a:lnTo>
                  <a:cubicBezTo>
                    <a:pt x="5217" y="1827"/>
                    <a:pt x="5359" y="1970"/>
                    <a:pt x="5542" y="1970"/>
                  </a:cubicBezTo>
                  <a:cubicBezTo>
                    <a:pt x="5725" y="1970"/>
                    <a:pt x="5867" y="1827"/>
                    <a:pt x="5867" y="1665"/>
                  </a:cubicBezTo>
                  <a:lnTo>
                    <a:pt x="5867" y="650"/>
                  </a:lnTo>
                  <a:cubicBezTo>
                    <a:pt x="8303" y="894"/>
                    <a:pt x="10231" y="3066"/>
                    <a:pt x="10170" y="5522"/>
                  </a:cubicBezTo>
                  <a:lnTo>
                    <a:pt x="9277" y="5522"/>
                  </a:lnTo>
                  <a:cubicBezTo>
                    <a:pt x="8769" y="5562"/>
                    <a:pt x="8485" y="5846"/>
                    <a:pt x="8424" y="6374"/>
                  </a:cubicBezTo>
                  <a:cubicBezTo>
                    <a:pt x="8384" y="6760"/>
                    <a:pt x="8181" y="6963"/>
                    <a:pt x="7795" y="7003"/>
                  </a:cubicBezTo>
                  <a:cubicBezTo>
                    <a:pt x="7450" y="7003"/>
                    <a:pt x="7166" y="6719"/>
                    <a:pt x="7166" y="6374"/>
                  </a:cubicBezTo>
                  <a:lnTo>
                    <a:pt x="7166" y="4629"/>
                  </a:lnTo>
                  <a:cubicBezTo>
                    <a:pt x="7105" y="4040"/>
                    <a:pt x="6780" y="3715"/>
                    <a:pt x="6192" y="3654"/>
                  </a:cubicBezTo>
                  <a:cubicBezTo>
                    <a:pt x="6009" y="3654"/>
                    <a:pt x="5867" y="3512"/>
                    <a:pt x="5867" y="3330"/>
                  </a:cubicBezTo>
                  <a:lnTo>
                    <a:pt x="5867" y="3045"/>
                  </a:lnTo>
                  <a:cubicBezTo>
                    <a:pt x="5867" y="2863"/>
                    <a:pt x="5725" y="2721"/>
                    <a:pt x="5542" y="2721"/>
                  </a:cubicBezTo>
                  <a:cubicBezTo>
                    <a:pt x="5359" y="2721"/>
                    <a:pt x="5217" y="2863"/>
                    <a:pt x="5217" y="3045"/>
                  </a:cubicBezTo>
                  <a:lnTo>
                    <a:pt x="5217" y="3330"/>
                  </a:lnTo>
                  <a:cubicBezTo>
                    <a:pt x="5217" y="3857"/>
                    <a:pt x="5664" y="4284"/>
                    <a:pt x="6192" y="4284"/>
                  </a:cubicBezTo>
                  <a:cubicBezTo>
                    <a:pt x="6395" y="4304"/>
                    <a:pt x="6516" y="4426"/>
                    <a:pt x="6537" y="4629"/>
                  </a:cubicBezTo>
                  <a:lnTo>
                    <a:pt x="6537" y="6374"/>
                  </a:lnTo>
                  <a:cubicBezTo>
                    <a:pt x="6537" y="7064"/>
                    <a:pt x="7105" y="7633"/>
                    <a:pt x="7795" y="7633"/>
                  </a:cubicBezTo>
                  <a:cubicBezTo>
                    <a:pt x="8485" y="7633"/>
                    <a:pt x="9074" y="7064"/>
                    <a:pt x="9074" y="6374"/>
                  </a:cubicBezTo>
                  <a:cubicBezTo>
                    <a:pt x="9074" y="6232"/>
                    <a:pt x="9155" y="6171"/>
                    <a:pt x="9277" y="6151"/>
                  </a:cubicBezTo>
                  <a:lnTo>
                    <a:pt x="10109" y="6151"/>
                  </a:lnTo>
                  <a:cubicBezTo>
                    <a:pt x="9744" y="8424"/>
                    <a:pt x="7775" y="10150"/>
                    <a:pt x="5400" y="10150"/>
                  </a:cubicBezTo>
                  <a:cubicBezTo>
                    <a:pt x="3289" y="10150"/>
                    <a:pt x="1503" y="8790"/>
                    <a:pt x="874" y="6882"/>
                  </a:cubicBezTo>
                  <a:lnTo>
                    <a:pt x="1442" y="6882"/>
                  </a:lnTo>
                  <a:cubicBezTo>
                    <a:pt x="2071" y="6882"/>
                    <a:pt x="2579" y="6374"/>
                    <a:pt x="2579" y="5765"/>
                  </a:cubicBezTo>
                  <a:lnTo>
                    <a:pt x="2579" y="5339"/>
                  </a:lnTo>
                  <a:cubicBezTo>
                    <a:pt x="2579" y="5055"/>
                    <a:pt x="2802" y="4852"/>
                    <a:pt x="3066" y="4832"/>
                  </a:cubicBezTo>
                  <a:cubicBezTo>
                    <a:pt x="4182" y="4832"/>
                    <a:pt x="4182" y="2924"/>
                    <a:pt x="2924" y="2924"/>
                  </a:cubicBezTo>
                  <a:lnTo>
                    <a:pt x="1320" y="2924"/>
                  </a:lnTo>
                  <a:cubicBezTo>
                    <a:pt x="2132" y="1604"/>
                    <a:pt x="3573" y="691"/>
                    <a:pt x="5217" y="630"/>
                  </a:cubicBezTo>
                  <a:close/>
                  <a:moveTo>
                    <a:pt x="5400" y="1"/>
                  </a:moveTo>
                  <a:cubicBezTo>
                    <a:pt x="2457" y="1"/>
                    <a:pt x="1" y="2477"/>
                    <a:pt x="1" y="5400"/>
                  </a:cubicBezTo>
                  <a:cubicBezTo>
                    <a:pt x="1" y="8323"/>
                    <a:pt x="2477" y="10799"/>
                    <a:pt x="5400" y="10799"/>
                  </a:cubicBezTo>
                  <a:cubicBezTo>
                    <a:pt x="8120" y="10799"/>
                    <a:pt x="10596" y="8607"/>
                    <a:pt x="10779" y="5846"/>
                  </a:cubicBezTo>
                  <a:cubicBezTo>
                    <a:pt x="10799" y="5704"/>
                    <a:pt x="10799" y="5542"/>
                    <a:pt x="10799" y="5400"/>
                  </a:cubicBezTo>
                  <a:cubicBezTo>
                    <a:pt x="10799" y="2416"/>
                    <a:pt x="8384" y="1"/>
                    <a:pt x="5400" y="1"/>
                  </a:cubicBez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2"/>
            <p:cNvSpPr/>
            <p:nvPr/>
          </p:nvSpPr>
          <p:spPr>
            <a:xfrm>
              <a:off x="4097156" y="3343882"/>
              <a:ext cx="389822" cy="326367"/>
            </a:xfrm>
            <a:custGeom>
              <a:rect b="b" l="l" r="r" t="t"/>
              <a:pathLst>
                <a:path extrusionOk="0" h="14360" w="17152">
                  <a:moveTo>
                    <a:pt x="16191" y="1"/>
                  </a:moveTo>
                  <a:cubicBezTo>
                    <a:pt x="14324" y="1"/>
                    <a:pt x="12693" y="891"/>
                    <a:pt x="11387" y="2252"/>
                  </a:cubicBezTo>
                  <a:lnTo>
                    <a:pt x="10920" y="1785"/>
                  </a:lnTo>
                  <a:cubicBezTo>
                    <a:pt x="9733" y="597"/>
                    <a:pt x="8175" y="4"/>
                    <a:pt x="6620" y="4"/>
                  </a:cubicBezTo>
                  <a:cubicBezTo>
                    <a:pt x="5064" y="4"/>
                    <a:pt x="3512" y="597"/>
                    <a:pt x="2334" y="1785"/>
                  </a:cubicBezTo>
                  <a:cubicBezTo>
                    <a:pt x="0" y="4119"/>
                    <a:pt x="0" y="8036"/>
                    <a:pt x="2334" y="10371"/>
                  </a:cubicBezTo>
                  <a:lnTo>
                    <a:pt x="6272" y="14268"/>
                  </a:lnTo>
                  <a:cubicBezTo>
                    <a:pt x="6343" y="14329"/>
                    <a:pt x="6419" y="14359"/>
                    <a:pt x="6495" y="14359"/>
                  </a:cubicBezTo>
                  <a:cubicBezTo>
                    <a:pt x="6571" y="14359"/>
                    <a:pt x="6648" y="14329"/>
                    <a:pt x="6719" y="14268"/>
                  </a:cubicBezTo>
                  <a:cubicBezTo>
                    <a:pt x="6840" y="14146"/>
                    <a:pt x="6840" y="13943"/>
                    <a:pt x="6719" y="13821"/>
                  </a:cubicBezTo>
                  <a:lnTo>
                    <a:pt x="2781" y="9924"/>
                  </a:lnTo>
                  <a:cubicBezTo>
                    <a:pt x="690" y="7833"/>
                    <a:pt x="690" y="4322"/>
                    <a:pt x="2781" y="2231"/>
                  </a:cubicBezTo>
                  <a:cubicBezTo>
                    <a:pt x="3836" y="1166"/>
                    <a:pt x="5227" y="633"/>
                    <a:pt x="6620" y="633"/>
                  </a:cubicBezTo>
                  <a:cubicBezTo>
                    <a:pt x="8013" y="633"/>
                    <a:pt x="9408" y="1166"/>
                    <a:pt x="10474" y="2231"/>
                  </a:cubicBezTo>
                  <a:lnTo>
                    <a:pt x="11164" y="2921"/>
                  </a:lnTo>
                  <a:cubicBezTo>
                    <a:pt x="11235" y="2982"/>
                    <a:pt x="11311" y="3013"/>
                    <a:pt x="11387" y="3013"/>
                  </a:cubicBezTo>
                  <a:cubicBezTo>
                    <a:pt x="11463" y="3013"/>
                    <a:pt x="11539" y="2982"/>
                    <a:pt x="11610" y="2921"/>
                  </a:cubicBezTo>
                  <a:cubicBezTo>
                    <a:pt x="12873" y="1604"/>
                    <a:pt x="14350" y="633"/>
                    <a:pt x="16175" y="633"/>
                  </a:cubicBezTo>
                  <a:cubicBezTo>
                    <a:pt x="16375" y="633"/>
                    <a:pt x="16578" y="644"/>
                    <a:pt x="16786" y="668"/>
                  </a:cubicBezTo>
                  <a:cubicBezTo>
                    <a:pt x="16800" y="670"/>
                    <a:pt x="16813" y="671"/>
                    <a:pt x="16826" y="671"/>
                  </a:cubicBezTo>
                  <a:cubicBezTo>
                    <a:pt x="16989" y="671"/>
                    <a:pt x="17112" y="554"/>
                    <a:pt x="17131" y="384"/>
                  </a:cubicBezTo>
                  <a:cubicBezTo>
                    <a:pt x="17152" y="222"/>
                    <a:pt x="17030" y="59"/>
                    <a:pt x="16867" y="39"/>
                  </a:cubicBezTo>
                  <a:cubicBezTo>
                    <a:pt x="16639" y="13"/>
                    <a:pt x="16413" y="1"/>
                    <a:pt x="16191" y="1"/>
                  </a:cubicBez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2"/>
            <p:cNvSpPr/>
            <p:nvPr/>
          </p:nvSpPr>
          <p:spPr>
            <a:xfrm>
              <a:off x="4266455" y="3352609"/>
              <a:ext cx="335844" cy="404140"/>
            </a:xfrm>
            <a:custGeom>
              <a:rect b="b" l="l" r="r" t="t"/>
              <a:pathLst>
                <a:path extrusionOk="0" h="17782" w="14777">
                  <a:moveTo>
                    <a:pt x="10768" y="0"/>
                  </a:moveTo>
                  <a:cubicBezTo>
                    <a:pt x="10640" y="0"/>
                    <a:pt x="10517" y="77"/>
                    <a:pt x="10454" y="203"/>
                  </a:cubicBezTo>
                  <a:cubicBezTo>
                    <a:pt x="10393" y="366"/>
                    <a:pt x="10474" y="548"/>
                    <a:pt x="10657" y="609"/>
                  </a:cubicBezTo>
                  <a:cubicBezTo>
                    <a:pt x="11367" y="873"/>
                    <a:pt x="11996" y="1299"/>
                    <a:pt x="12544" y="1847"/>
                  </a:cubicBezTo>
                  <a:cubicBezTo>
                    <a:pt x="13579" y="2862"/>
                    <a:pt x="14148" y="4242"/>
                    <a:pt x="14148" y="5684"/>
                  </a:cubicBezTo>
                  <a:cubicBezTo>
                    <a:pt x="14148" y="7145"/>
                    <a:pt x="13579" y="8505"/>
                    <a:pt x="12544" y="9540"/>
                  </a:cubicBezTo>
                  <a:lnTo>
                    <a:pt x="5501" y="16522"/>
                  </a:lnTo>
                  <a:cubicBezTo>
                    <a:pt x="5075" y="16949"/>
                    <a:pt x="4511" y="17162"/>
                    <a:pt x="3946" y="17162"/>
                  </a:cubicBezTo>
                  <a:cubicBezTo>
                    <a:pt x="3380" y="17162"/>
                    <a:pt x="2812" y="16949"/>
                    <a:pt x="2375" y="16522"/>
                  </a:cubicBezTo>
                  <a:lnTo>
                    <a:pt x="589" y="14736"/>
                  </a:lnTo>
                  <a:cubicBezTo>
                    <a:pt x="518" y="14675"/>
                    <a:pt x="437" y="14645"/>
                    <a:pt x="358" y="14645"/>
                  </a:cubicBezTo>
                  <a:cubicBezTo>
                    <a:pt x="279" y="14645"/>
                    <a:pt x="203" y="14675"/>
                    <a:pt x="142" y="14736"/>
                  </a:cubicBezTo>
                  <a:cubicBezTo>
                    <a:pt x="0" y="14858"/>
                    <a:pt x="0" y="15061"/>
                    <a:pt x="142" y="15183"/>
                  </a:cubicBezTo>
                  <a:lnTo>
                    <a:pt x="1929" y="16969"/>
                  </a:lnTo>
                  <a:cubicBezTo>
                    <a:pt x="2458" y="17499"/>
                    <a:pt x="3159" y="17782"/>
                    <a:pt x="3865" y="17782"/>
                  </a:cubicBezTo>
                  <a:cubicBezTo>
                    <a:pt x="3889" y="17782"/>
                    <a:pt x="3914" y="17782"/>
                    <a:pt x="3938" y="17781"/>
                  </a:cubicBezTo>
                  <a:cubicBezTo>
                    <a:pt x="4669" y="17781"/>
                    <a:pt x="5399" y="17517"/>
                    <a:pt x="5948" y="16969"/>
                  </a:cubicBezTo>
                  <a:lnTo>
                    <a:pt x="12991" y="9987"/>
                  </a:lnTo>
                  <a:cubicBezTo>
                    <a:pt x="14148" y="8830"/>
                    <a:pt x="14777" y="7307"/>
                    <a:pt x="14777" y="5684"/>
                  </a:cubicBezTo>
                  <a:cubicBezTo>
                    <a:pt x="14777" y="4060"/>
                    <a:pt x="14148" y="2537"/>
                    <a:pt x="12991" y="1401"/>
                  </a:cubicBezTo>
                  <a:cubicBezTo>
                    <a:pt x="12382" y="792"/>
                    <a:pt x="11671" y="325"/>
                    <a:pt x="10880" y="21"/>
                  </a:cubicBezTo>
                  <a:cubicBezTo>
                    <a:pt x="10843" y="7"/>
                    <a:pt x="10806" y="0"/>
                    <a:pt x="10768" y="0"/>
                  </a:cubicBez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7" name="Google Shape;3387;p52"/>
          <p:cNvGrpSpPr/>
          <p:nvPr/>
        </p:nvGrpSpPr>
        <p:grpSpPr>
          <a:xfrm>
            <a:off x="6938723" y="1890107"/>
            <a:ext cx="572057" cy="468020"/>
            <a:chOff x="6143557" y="1993225"/>
            <a:chExt cx="501937" cy="420163"/>
          </a:xfrm>
        </p:grpSpPr>
        <p:sp>
          <p:nvSpPr>
            <p:cNvPr id="3388" name="Google Shape;3388;p52"/>
            <p:cNvSpPr/>
            <p:nvPr/>
          </p:nvSpPr>
          <p:spPr>
            <a:xfrm>
              <a:off x="6239968" y="2075226"/>
              <a:ext cx="307730" cy="331231"/>
            </a:xfrm>
            <a:custGeom>
              <a:rect b="b" l="l" r="r" t="t"/>
              <a:pathLst>
                <a:path extrusionOk="0" h="14574" w="13540">
                  <a:moveTo>
                    <a:pt x="6760" y="0"/>
                  </a:moveTo>
                  <a:lnTo>
                    <a:pt x="1" y="6069"/>
                  </a:lnTo>
                  <a:lnTo>
                    <a:pt x="1" y="14574"/>
                  </a:lnTo>
                  <a:lnTo>
                    <a:pt x="13539" y="14574"/>
                  </a:lnTo>
                  <a:lnTo>
                    <a:pt x="13539" y="6069"/>
                  </a:lnTo>
                  <a:lnTo>
                    <a:pt x="6760" y="0"/>
                  </a:lnTo>
                  <a:close/>
                </a:path>
              </a:pathLst>
            </a:custGeom>
            <a:solidFill>
              <a:srgbClr val="E7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2"/>
            <p:cNvSpPr/>
            <p:nvPr/>
          </p:nvSpPr>
          <p:spPr>
            <a:xfrm>
              <a:off x="6239968" y="2075226"/>
              <a:ext cx="182706" cy="331231"/>
            </a:xfrm>
            <a:custGeom>
              <a:rect b="b" l="l" r="r" t="t"/>
              <a:pathLst>
                <a:path extrusionOk="0" h="14574" w="8039">
                  <a:moveTo>
                    <a:pt x="6760" y="0"/>
                  </a:moveTo>
                  <a:lnTo>
                    <a:pt x="1" y="6069"/>
                  </a:lnTo>
                  <a:lnTo>
                    <a:pt x="1" y="14574"/>
                  </a:lnTo>
                  <a:lnTo>
                    <a:pt x="2538" y="14574"/>
                  </a:lnTo>
                  <a:lnTo>
                    <a:pt x="2538" y="6069"/>
                  </a:lnTo>
                  <a:lnTo>
                    <a:pt x="8038" y="1137"/>
                  </a:lnTo>
                  <a:lnTo>
                    <a:pt x="6760" y="0"/>
                  </a:lnTo>
                  <a:close/>
                </a:path>
              </a:pathLst>
            </a:custGeom>
            <a:solidFill>
              <a:srgbClr val="D5E9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2"/>
            <p:cNvSpPr/>
            <p:nvPr/>
          </p:nvSpPr>
          <p:spPr>
            <a:xfrm>
              <a:off x="6154625" y="2000361"/>
              <a:ext cx="478414" cy="249707"/>
            </a:xfrm>
            <a:custGeom>
              <a:rect b="b" l="l" r="r" t="t"/>
              <a:pathLst>
                <a:path extrusionOk="0" h="10987" w="21050">
                  <a:moveTo>
                    <a:pt x="10517" y="1"/>
                  </a:moveTo>
                  <a:cubicBezTo>
                    <a:pt x="10180" y="1"/>
                    <a:pt x="9845" y="118"/>
                    <a:pt x="9581" y="351"/>
                  </a:cubicBezTo>
                  <a:lnTo>
                    <a:pt x="488" y="8531"/>
                  </a:lnTo>
                  <a:cubicBezTo>
                    <a:pt x="203" y="8775"/>
                    <a:pt x="41" y="9120"/>
                    <a:pt x="21" y="9505"/>
                  </a:cubicBezTo>
                  <a:cubicBezTo>
                    <a:pt x="1" y="9871"/>
                    <a:pt x="122" y="10236"/>
                    <a:pt x="366" y="10520"/>
                  </a:cubicBezTo>
                  <a:cubicBezTo>
                    <a:pt x="649" y="10825"/>
                    <a:pt x="1038" y="10984"/>
                    <a:pt x="1425" y="10984"/>
                  </a:cubicBezTo>
                  <a:cubicBezTo>
                    <a:pt x="1759" y="10984"/>
                    <a:pt x="2092" y="10866"/>
                    <a:pt x="2355" y="10622"/>
                  </a:cubicBezTo>
                  <a:lnTo>
                    <a:pt x="10515" y="3294"/>
                  </a:lnTo>
                  <a:lnTo>
                    <a:pt x="18674" y="10622"/>
                  </a:lnTo>
                  <a:cubicBezTo>
                    <a:pt x="18938" y="10865"/>
                    <a:pt x="19283" y="10987"/>
                    <a:pt x="19628" y="10987"/>
                  </a:cubicBezTo>
                  <a:cubicBezTo>
                    <a:pt x="20034" y="10987"/>
                    <a:pt x="20400" y="10825"/>
                    <a:pt x="20663" y="10520"/>
                  </a:cubicBezTo>
                  <a:cubicBezTo>
                    <a:pt x="20927" y="10236"/>
                    <a:pt x="21049" y="9871"/>
                    <a:pt x="21029" y="9505"/>
                  </a:cubicBezTo>
                  <a:cubicBezTo>
                    <a:pt x="21009" y="9120"/>
                    <a:pt x="20846" y="8775"/>
                    <a:pt x="20562" y="8531"/>
                  </a:cubicBezTo>
                  <a:lnTo>
                    <a:pt x="11469" y="351"/>
                  </a:lnTo>
                  <a:cubicBezTo>
                    <a:pt x="11195" y="118"/>
                    <a:pt x="10855" y="1"/>
                    <a:pt x="10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2"/>
            <p:cNvSpPr/>
            <p:nvPr/>
          </p:nvSpPr>
          <p:spPr>
            <a:xfrm>
              <a:off x="6154625" y="2000361"/>
              <a:ext cx="262980" cy="249662"/>
            </a:xfrm>
            <a:custGeom>
              <a:rect b="b" l="l" r="r" t="t"/>
              <a:pathLst>
                <a:path extrusionOk="0" h="10985" w="11571">
                  <a:moveTo>
                    <a:pt x="10517" y="1"/>
                  </a:moveTo>
                  <a:cubicBezTo>
                    <a:pt x="10180" y="1"/>
                    <a:pt x="9845" y="118"/>
                    <a:pt x="9581" y="351"/>
                  </a:cubicBezTo>
                  <a:lnTo>
                    <a:pt x="488" y="8531"/>
                  </a:lnTo>
                  <a:cubicBezTo>
                    <a:pt x="203" y="8775"/>
                    <a:pt x="41" y="9120"/>
                    <a:pt x="21" y="9505"/>
                  </a:cubicBezTo>
                  <a:cubicBezTo>
                    <a:pt x="1" y="9871"/>
                    <a:pt x="122" y="10236"/>
                    <a:pt x="366" y="10520"/>
                  </a:cubicBezTo>
                  <a:cubicBezTo>
                    <a:pt x="649" y="10825"/>
                    <a:pt x="1038" y="10984"/>
                    <a:pt x="1425" y="10984"/>
                  </a:cubicBezTo>
                  <a:cubicBezTo>
                    <a:pt x="1759" y="10984"/>
                    <a:pt x="2092" y="10866"/>
                    <a:pt x="2355" y="10622"/>
                  </a:cubicBezTo>
                  <a:lnTo>
                    <a:pt x="2477" y="10520"/>
                  </a:lnTo>
                  <a:cubicBezTo>
                    <a:pt x="2233" y="10236"/>
                    <a:pt x="2111" y="9871"/>
                    <a:pt x="2132" y="9505"/>
                  </a:cubicBezTo>
                  <a:cubicBezTo>
                    <a:pt x="2152" y="9120"/>
                    <a:pt x="2314" y="8775"/>
                    <a:pt x="2599" y="8531"/>
                  </a:cubicBezTo>
                  <a:lnTo>
                    <a:pt x="11570" y="453"/>
                  </a:lnTo>
                  <a:lnTo>
                    <a:pt x="11469" y="351"/>
                  </a:lnTo>
                  <a:cubicBezTo>
                    <a:pt x="11195" y="118"/>
                    <a:pt x="10855" y="1"/>
                    <a:pt x="10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2"/>
            <p:cNvSpPr/>
            <p:nvPr/>
          </p:nvSpPr>
          <p:spPr>
            <a:xfrm>
              <a:off x="6397289" y="2256979"/>
              <a:ext cx="97819" cy="83524"/>
            </a:xfrm>
            <a:custGeom>
              <a:rect b="b" l="l" r="r" t="t"/>
              <a:pathLst>
                <a:path extrusionOk="0" h="3675" w="4304">
                  <a:moveTo>
                    <a:pt x="3633" y="0"/>
                  </a:moveTo>
                  <a:cubicBezTo>
                    <a:pt x="1847" y="0"/>
                    <a:pt x="0" y="1502"/>
                    <a:pt x="386" y="3248"/>
                  </a:cubicBezTo>
                  <a:cubicBezTo>
                    <a:pt x="487" y="3634"/>
                    <a:pt x="751" y="3674"/>
                    <a:pt x="1056" y="3674"/>
                  </a:cubicBezTo>
                  <a:cubicBezTo>
                    <a:pt x="2842" y="3654"/>
                    <a:pt x="4161" y="2213"/>
                    <a:pt x="4283" y="427"/>
                  </a:cubicBezTo>
                  <a:cubicBezTo>
                    <a:pt x="4303" y="102"/>
                    <a:pt x="4060" y="0"/>
                    <a:pt x="3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2"/>
            <p:cNvSpPr/>
            <p:nvPr/>
          </p:nvSpPr>
          <p:spPr>
            <a:xfrm>
              <a:off x="6397289" y="2256979"/>
              <a:ext cx="93660" cy="83524"/>
            </a:xfrm>
            <a:custGeom>
              <a:rect b="b" l="l" r="r" t="t"/>
              <a:pathLst>
                <a:path extrusionOk="0" h="3675" w="4121">
                  <a:moveTo>
                    <a:pt x="3633" y="0"/>
                  </a:moveTo>
                  <a:cubicBezTo>
                    <a:pt x="1847" y="0"/>
                    <a:pt x="0" y="1502"/>
                    <a:pt x="386" y="3248"/>
                  </a:cubicBezTo>
                  <a:cubicBezTo>
                    <a:pt x="487" y="3634"/>
                    <a:pt x="751" y="3674"/>
                    <a:pt x="1056" y="3674"/>
                  </a:cubicBezTo>
                  <a:cubicBezTo>
                    <a:pt x="1319" y="3674"/>
                    <a:pt x="1604" y="3634"/>
                    <a:pt x="1847" y="3573"/>
                  </a:cubicBezTo>
                  <a:cubicBezTo>
                    <a:pt x="1766" y="3492"/>
                    <a:pt x="1705" y="3390"/>
                    <a:pt x="1664" y="3248"/>
                  </a:cubicBezTo>
                  <a:cubicBezTo>
                    <a:pt x="1319" y="1746"/>
                    <a:pt x="2618" y="447"/>
                    <a:pt x="4120" y="82"/>
                  </a:cubicBezTo>
                  <a:cubicBezTo>
                    <a:pt x="4019" y="21"/>
                    <a:pt x="3836" y="0"/>
                    <a:pt x="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2"/>
            <p:cNvSpPr/>
            <p:nvPr/>
          </p:nvSpPr>
          <p:spPr>
            <a:xfrm>
              <a:off x="6292105" y="2236228"/>
              <a:ext cx="122729" cy="104274"/>
            </a:xfrm>
            <a:custGeom>
              <a:rect b="b" l="l" r="r" t="t"/>
              <a:pathLst>
                <a:path extrusionOk="0" h="4588" w="5400">
                  <a:moveTo>
                    <a:pt x="853" y="0"/>
                  </a:moveTo>
                  <a:cubicBezTo>
                    <a:pt x="325" y="0"/>
                    <a:pt x="0" y="122"/>
                    <a:pt x="41" y="548"/>
                  </a:cubicBezTo>
                  <a:cubicBezTo>
                    <a:pt x="183" y="2761"/>
                    <a:pt x="1847" y="4567"/>
                    <a:pt x="4080" y="4587"/>
                  </a:cubicBezTo>
                  <a:cubicBezTo>
                    <a:pt x="4445" y="4587"/>
                    <a:pt x="4790" y="4526"/>
                    <a:pt x="4892" y="4039"/>
                  </a:cubicBezTo>
                  <a:cubicBezTo>
                    <a:pt x="5399" y="1867"/>
                    <a:pt x="3085" y="0"/>
                    <a:pt x="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52"/>
            <p:cNvSpPr/>
            <p:nvPr/>
          </p:nvSpPr>
          <p:spPr>
            <a:xfrm>
              <a:off x="6292105" y="2236228"/>
              <a:ext cx="103819" cy="104274"/>
            </a:xfrm>
            <a:custGeom>
              <a:rect b="b" l="l" r="r" t="t"/>
              <a:pathLst>
                <a:path extrusionOk="0" h="4588" w="4568">
                  <a:moveTo>
                    <a:pt x="853" y="0"/>
                  </a:moveTo>
                  <a:cubicBezTo>
                    <a:pt x="325" y="0"/>
                    <a:pt x="0" y="122"/>
                    <a:pt x="41" y="548"/>
                  </a:cubicBezTo>
                  <a:cubicBezTo>
                    <a:pt x="183" y="2761"/>
                    <a:pt x="1847" y="4567"/>
                    <a:pt x="4080" y="4587"/>
                  </a:cubicBezTo>
                  <a:cubicBezTo>
                    <a:pt x="4263" y="4587"/>
                    <a:pt x="4425" y="4567"/>
                    <a:pt x="4567" y="4506"/>
                  </a:cubicBezTo>
                  <a:cubicBezTo>
                    <a:pt x="2740" y="4120"/>
                    <a:pt x="1441" y="2497"/>
                    <a:pt x="1299" y="548"/>
                  </a:cubicBezTo>
                  <a:cubicBezTo>
                    <a:pt x="1279" y="284"/>
                    <a:pt x="1401" y="142"/>
                    <a:pt x="1604" y="61"/>
                  </a:cubicBezTo>
                  <a:cubicBezTo>
                    <a:pt x="1340" y="20"/>
                    <a:pt x="1096" y="0"/>
                    <a:pt x="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52"/>
            <p:cNvSpPr/>
            <p:nvPr/>
          </p:nvSpPr>
          <p:spPr>
            <a:xfrm>
              <a:off x="6143557" y="1993224"/>
              <a:ext cx="501937" cy="420163"/>
            </a:xfrm>
            <a:custGeom>
              <a:rect b="b" l="l" r="r" t="t"/>
              <a:pathLst>
                <a:path extrusionOk="0" h="18487" w="22085">
                  <a:moveTo>
                    <a:pt x="7308" y="10996"/>
                  </a:moveTo>
                  <a:cubicBezTo>
                    <a:pt x="7339" y="10996"/>
                    <a:pt x="7367" y="10997"/>
                    <a:pt x="7389" y="10997"/>
                  </a:cubicBezTo>
                  <a:cubicBezTo>
                    <a:pt x="8607" y="10997"/>
                    <a:pt x="9845" y="11605"/>
                    <a:pt x="10575" y="12519"/>
                  </a:cubicBezTo>
                  <a:cubicBezTo>
                    <a:pt x="11063" y="13128"/>
                    <a:pt x="11306" y="13899"/>
                    <a:pt x="11123" y="14670"/>
                  </a:cubicBezTo>
                  <a:cubicBezTo>
                    <a:pt x="11069" y="14872"/>
                    <a:pt x="10997" y="14958"/>
                    <a:pt x="10716" y="14958"/>
                  </a:cubicBezTo>
                  <a:cubicBezTo>
                    <a:pt x="10685" y="14958"/>
                    <a:pt x="10652" y="14957"/>
                    <a:pt x="10616" y="14955"/>
                  </a:cubicBezTo>
                  <a:cubicBezTo>
                    <a:pt x="8607" y="14934"/>
                    <a:pt x="7044" y="13351"/>
                    <a:pt x="6881" y="11199"/>
                  </a:cubicBezTo>
                  <a:cubicBezTo>
                    <a:pt x="6864" y="11011"/>
                    <a:pt x="7138" y="10996"/>
                    <a:pt x="7308" y="10996"/>
                  </a:cubicBezTo>
                  <a:close/>
                  <a:moveTo>
                    <a:pt x="14797" y="11930"/>
                  </a:moveTo>
                  <a:cubicBezTo>
                    <a:pt x="14879" y="11930"/>
                    <a:pt x="15142" y="11930"/>
                    <a:pt x="15142" y="12011"/>
                  </a:cubicBezTo>
                  <a:cubicBezTo>
                    <a:pt x="15021" y="13696"/>
                    <a:pt x="13782" y="14934"/>
                    <a:pt x="12199" y="14955"/>
                  </a:cubicBezTo>
                  <a:cubicBezTo>
                    <a:pt x="12166" y="14957"/>
                    <a:pt x="12137" y="14958"/>
                    <a:pt x="12110" y="14958"/>
                  </a:cubicBezTo>
                  <a:cubicBezTo>
                    <a:pt x="11926" y="14958"/>
                    <a:pt x="11892" y="14896"/>
                    <a:pt x="11874" y="14772"/>
                  </a:cubicBezTo>
                  <a:cubicBezTo>
                    <a:pt x="11732" y="14183"/>
                    <a:pt x="11915" y="13574"/>
                    <a:pt x="12280" y="13107"/>
                  </a:cubicBezTo>
                  <a:cubicBezTo>
                    <a:pt x="12869" y="12397"/>
                    <a:pt x="13843" y="11930"/>
                    <a:pt x="14797" y="11930"/>
                  </a:cubicBezTo>
                  <a:close/>
                  <a:moveTo>
                    <a:pt x="11012" y="0"/>
                  </a:moveTo>
                  <a:cubicBezTo>
                    <a:pt x="10601" y="0"/>
                    <a:pt x="10190" y="147"/>
                    <a:pt x="9865" y="442"/>
                  </a:cubicBezTo>
                  <a:lnTo>
                    <a:pt x="751" y="8601"/>
                  </a:lnTo>
                  <a:cubicBezTo>
                    <a:pt x="61" y="9231"/>
                    <a:pt x="0" y="10347"/>
                    <a:pt x="630" y="11037"/>
                  </a:cubicBezTo>
                  <a:cubicBezTo>
                    <a:pt x="968" y="11419"/>
                    <a:pt x="1441" y="11613"/>
                    <a:pt x="1917" y="11613"/>
                  </a:cubicBezTo>
                  <a:cubicBezTo>
                    <a:pt x="2326" y="11613"/>
                    <a:pt x="2737" y="11470"/>
                    <a:pt x="3065" y="11179"/>
                  </a:cubicBezTo>
                  <a:lnTo>
                    <a:pt x="3918" y="10408"/>
                  </a:lnTo>
                  <a:lnTo>
                    <a:pt x="3918" y="18182"/>
                  </a:lnTo>
                  <a:cubicBezTo>
                    <a:pt x="3918" y="18344"/>
                    <a:pt x="4060" y="18486"/>
                    <a:pt x="4243" y="18486"/>
                  </a:cubicBezTo>
                  <a:lnTo>
                    <a:pt x="7450" y="18486"/>
                  </a:lnTo>
                  <a:cubicBezTo>
                    <a:pt x="7632" y="18486"/>
                    <a:pt x="7774" y="18344"/>
                    <a:pt x="7774" y="18182"/>
                  </a:cubicBezTo>
                  <a:cubicBezTo>
                    <a:pt x="7774" y="17999"/>
                    <a:pt x="7632" y="17857"/>
                    <a:pt x="7450" y="17857"/>
                  </a:cubicBezTo>
                  <a:lnTo>
                    <a:pt x="4547" y="17857"/>
                  </a:lnTo>
                  <a:lnTo>
                    <a:pt x="4547" y="9840"/>
                  </a:lnTo>
                  <a:lnTo>
                    <a:pt x="11002" y="4034"/>
                  </a:lnTo>
                  <a:lnTo>
                    <a:pt x="17456" y="9840"/>
                  </a:lnTo>
                  <a:lnTo>
                    <a:pt x="17456" y="17857"/>
                  </a:lnTo>
                  <a:lnTo>
                    <a:pt x="11814" y="17857"/>
                  </a:lnTo>
                  <a:lnTo>
                    <a:pt x="11814" y="15543"/>
                  </a:lnTo>
                  <a:cubicBezTo>
                    <a:pt x="11970" y="15576"/>
                    <a:pt x="12128" y="15591"/>
                    <a:pt x="12288" y="15591"/>
                  </a:cubicBezTo>
                  <a:cubicBezTo>
                    <a:pt x="13205" y="15591"/>
                    <a:pt x="14139" y="15085"/>
                    <a:pt x="14676" y="14549"/>
                  </a:cubicBezTo>
                  <a:cubicBezTo>
                    <a:pt x="15305" y="13899"/>
                    <a:pt x="15690" y="13006"/>
                    <a:pt x="15772" y="12072"/>
                  </a:cubicBezTo>
                  <a:cubicBezTo>
                    <a:pt x="15792" y="11788"/>
                    <a:pt x="15690" y="11626"/>
                    <a:pt x="15589" y="11545"/>
                  </a:cubicBezTo>
                  <a:cubicBezTo>
                    <a:pt x="15386" y="11301"/>
                    <a:pt x="15041" y="11281"/>
                    <a:pt x="14797" y="11281"/>
                  </a:cubicBezTo>
                  <a:cubicBezTo>
                    <a:pt x="13579" y="11281"/>
                    <a:pt x="12240" y="11951"/>
                    <a:pt x="11590" y="12986"/>
                  </a:cubicBezTo>
                  <a:cubicBezTo>
                    <a:pt x="10941" y="11382"/>
                    <a:pt x="9073" y="10367"/>
                    <a:pt x="7389" y="10367"/>
                  </a:cubicBezTo>
                  <a:cubicBezTo>
                    <a:pt x="6861" y="10367"/>
                    <a:pt x="6211" y="10570"/>
                    <a:pt x="6252" y="11260"/>
                  </a:cubicBezTo>
                  <a:cubicBezTo>
                    <a:pt x="6333" y="12417"/>
                    <a:pt x="6820" y="13513"/>
                    <a:pt x="7592" y="14305"/>
                  </a:cubicBezTo>
                  <a:cubicBezTo>
                    <a:pt x="8242" y="14972"/>
                    <a:pt x="9268" y="15568"/>
                    <a:pt x="10486" y="15568"/>
                  </a:cubicBezTo>
                  <a:cubicBezTo>
                    <a:pt x="10712" y="15568"/>
                    <a:pt x="10946" y="15547"/>
                    <a:pt x="11184" y="15503"/>
                  </a:cubicBezTo>
                  <a:lnTo>
                    <a:pt x="11184" y="17857"/>
                  </a:lnTo>
                  <a:lnTo>
                    <a:pt x="8830" y="17857"/>
                  </a:lnTo>
                  <a:cubicBezTo>
                    <a:pt x="8667" y="17857"/>
                    <a:pt x="8525" y="17999"/>
                    <a:pt x="8525" y="18182"/>
                  </a:cubicBezTo>
                  <a:cubicBezTo>
                    <a:pt x="8525" y="18344"/>
                    <a:pt x="8667" y="18486"/>
                    <a:pt x="8830" y="18486"/>
                  </a:cubicBezTo>
                  <a:lnTo>
                    <a:pt x="17781" y="18486"/>
                  </a:lnTo>
                  <a:cubicBezTo>
                    <a:pt x="17964" y="18486"/>
                    <a:pt x="18106" y="18344"/>
                    <a:pt x="18106" y="18182"/>
                  </a:cubicBezTo>
                  <a:lnTo>
                    <a:pt x="18106" y="10408"/>
                  </a:lnTo>
                  <a:lnTo>
                    <a:pt x="18958" y="11179"/>
                  </a:lnTo>
                  <a:cubicBezTo>
                    <a:pt x="19280" y="11463"/>
                    <a:pt x="19697" y="11605"/>
                    <a:pt x="20114" y="11605"/>
                  </a:cubicBezTo>
                  <a:cubicBezTo>
                    <a:pt x="20592" y="11605"/>
                    <a:pt x="21069" y="11417"/>
                    <a:pt x="21394" y="11037"/>
                  </a:cubicBezTo>
                  <a:cubicBezTo>
                    <a:pt x="22084" y="10266"/>
                    <a:pt x="21922" y="9089"/>
                    <a:pt x="21272" y="8601"/>
                  </a:cubicBezTo>
                  <a:lnTo>
                    <a:pt x="17050" y="4826"/>
                  </a:lnTo>
                  <a:cubicBezTo>
                    <a:pt x="16995" y="4770"/>
                    <a:pt x="16922" y="4744"/>
                    <a:pt x="16847" y="4744"/>
                  </a:cubicBezTo>
                  <a:cubicBezTo>
                    <a:pt x="16759" y="4744"/>
                    <a:pt x="16670" y="4780"/>
                    <a:pt x="16604" y="4846"/>
                  </a:cubicBezTo>
                  <a:cubicBezTo>
                    <a:pt x="16482" y="4988"/>
                    <a:pt x="16502" y="5191"/>
                    <a:pt x="16624" y="5293"/>
                  </a:cubicBezTo>
                  <a:lnTo>
                    <a:pt x="20846" y="9089"/>
                  </a:lnTo>
                  <a:cubicBezTo>
                    <a:pt x="21293" y="9576"/>
                    <a:pt x="21313" y="10083"/>
                    <a:pt x="20927" y="10631"/>
                  </a:cubicBezTo>
                  <a:cubicBezTo>
                    <a:pt x="20712" y="10868"/>
                    <a:pt x="20417" y="10985"/>
                    <a:pt x="20120" y="10985"/>
                  </a:cubicBezTo>
                  <a:cubicBezTo>
                    <a:pt x="19858" y="10985"/>
                    <a:pt x="19594" y="10893"/>
                    <a:pt x="19385" y="10712"/>
                  </a:cubicBezTo>
                  <a:lnTo>
                    <a:pt x="11225" y="3365"/>
                  </a:lnTo>
                  <a:cubicBezTo>
                    <a:pt x="11164" y="3314"/>
                    <a:pt x="11088" y="3289"/>
                    <a:pt x="11012" y="3289"/>
                  </a:cubicBezTo>
                  <a:cubicBezTo>
                    <a:pt x="10936" y="3289"/>
                    <a:pt x="10860" y="3314"/>
                    <a:pt x="10799" y="3365"/>
                  </a:cubicBezTo>
                  <a:lnTo>
                    <a:pt x="2639" y="10712"/>
                  </a:lnTo>
                  <a:cubicBezTo>
                    <a:pt x="2382" y="10893"/>
                    <a:pt x="2133" y="10985"/>
                    <a:pt x="1892" y="10985"/>
                  </a:cubicBezTo>
                  <a:cubicBezTo>
                    <a:pt x="1619" y="10985"/>
                    <a:pt x="1355" y="10868"/>
                    <a:pt x="1096" y="10631"/>
                  </a:cubicBezTo>
                  <a:cubicBezTo>
                    <a:pt x="690" y="10083"/>
                    <a:pt x="731" y="9576"/>
                    <a:pt x="1178" y="9089"/>
                  </a:cubicBezTo>
                  <a:lnTo>
                    <a:pt x="10271" y="909"/>
                  </a:lnTo>
                  <a:cubicBezTo>
                    <a:pt x="10484" y="716"/>
                    <a:pt x="10748" y="619"/>
                    <a:pt x="11009" y="619"/>
                  </a:cubicBezTo>
                  <a:cubicBezTo>
                    <a:pt x="11271" y="619"/>
                    <a:pt x="11529" y="716"/>
                    <a:pt x="11732" y="909"/>
                  </a:cubicBezTo>
                  <a:lnTo>
                    <a:pt x="15244" y="4055"/>
                  </a:lnTo>
                  <a:cubicBezTo>
                    <a:pt x="15309" y="4111"/>
                    <a:pt x="15387" y="4137"/>
                    <a:pt x="15462" y="4137"/>
                  </a:cubicBezTo>
                  <a:cubicBezTo>
                    <a:pt x="15551" y="4137"/>
                    <a:pt x="15635" y="4100"/>
                    <a:pt x="15690" y="4034"/>
                  </a:cubicBezTo>
                  <a:cubicBezTo>
                    <a:pt x="15812" y="3913"/>
                    <a:pt x="15812" y="3710"/>
                    <a:pt x="15670" y="3588"/>
                  </a:cubicBezTo>
                  <a:lnTo>
                    <a:pt x="12159" y="442"/>
                  </a:lnTo>
                  <a:cubicBezTo>
                    <a:pt x="11834" y="147"/>
                    <a:pt x="11423" y="0"/>
                    <a:pt x="11012" y="0"/>
                  </a:cubicBez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7" name="Google Shape;3397;p52"/>
          <p:cNvGrpSpPr/>
          <p:nvPr/>
        </p:nvGrpSpPr>
        <p:grpSpPr>
          <a:xfrm>
            <a:off x="1679342" y="1877999"/>
            <a:ext cx="479800" cy="492278"/>
            <a:chOff x="726755" y="3977687"/>
            <a:chExt cx="479800" cy="492278"/>
          </a:xfrm>
        </p:grpSpPr>
        <p:sp>
          <p:nvSpPr>
            <p:cNvPr id="3398" name="Google Shape;3398;p52"/>
            <p:cNvSpPr/>
            <p:nvPr/>
          </p:nvSpPr>
          <p:spPr>
            <a:xfrm>
              <a:off x="899758" y="4152053"/>
              <a:ext cx="144411" cy="143956"/>
            </a:xfrm>
            <a:custGeom>
              <a:rect b="b" l="l" r="r" t="t"/>
              <a:pathLst>
                <a:path extrusionOk="0" h="6334" w="6354">
                  <a:moveTo>
                    <a:pt x="3167" y="1"/>
                  </a:moveTo>
                  <a:cubicBezTo>
                    <a:pt x="1421" y="1"/>
                    <a:pt x="0" y="1401"/>
                    <a:pt x="0" y="3167"/>
                  </a:cubicBezTo>
                  <a:cubicBezTo>
                    <a:pt x="0" y="4913"/>
                    <a:pt x="1421" y="6334"/>
                    <a:pt x="3167" y="6334"/>
                  </a:cubicBezTo>
                  <a:cubicBezTo>
                    <a:pt x="4933" y="6334"/>
                    <a:pt x="6353" y="4913"/>
                    <a:pt x="6353" y="3167"/>
                  </a:cubicBezTo>
                  <a:cubicBezTo>
                    <a:pt x="6353" y="1401"/>
                    <a:pt x="4933" y="1"/>
                    <a:pt x="3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2"/>
            <p:cNvSpPr/>
            <p:nvPr/>
          </p:nvSpPr>
          <p:spPr>
            <a:xfrm>
              <a:off x="899758" y="4152053"/>
              <a:ext cx="86751" cy="143956"/>
            </a:xfrm>
            <a:custGeom>
              <a:rect b="b" l="l" r="r" t="t"/>
              <a:pathLst>
                <a:path extrusionOk="0" h="6334" w="3817">
                  <a:moveTo>
                    <a:pt x="3167" y="1"/>
                  </a:moveTo>
                  <a:cubicBezTo>
                    <a:pt x="1421" y="1"/>
                    <a:pt x="0" y="1401"/>
                    <a:pt x="0" y="3167"/>
                  </a:cubicBezTo>
                  <a:cubicBezTo>
                    <a:pt x="0" y="4913"/>
                    <a:pt x="1421" y="6334"/>
                    <a:pt x="3167" y="6334"/>
                  </a:cubicBezTo>
                  <a:cubicBezTo>
                    <a:pt x="3390" y="6334"/>
                    <a:pt x="3593" y="6313"/>
                    <a:pt x="3816" y="6273"/>
                  </a:cubicBezTo>
                  <a:cubicBezTo>
                    <a:pt x="2355" y="5968"/>
                    <a:pt x="1279" y="4690"/>
                    <a:pt x="1279" y="3167"/>
                  </a:cubicBezTo>
                  <a:cubicBezTo>
                    <a:pt x="1279" y="1625"/>
                    <a:pt x="2355" y="346"/>
                    <a:pt x="3816" y="62"/>
                  </a:cubicBezTo>
                  <a:cubicBezTo>
                    <a:pt x="3593" y="21"/>
                    <a:pt x="3390" y="1"/>
                    <a:pt x="3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1124876" y="4050120"/>
              <a:ext cx="57682" cy="57682"/>
            </a:xfrm>
            <a:custGeom>
              <a:rect b="b" l="l" r="r" t="t"/>
              <a:pathLst>
                <a:path extrusionOk="0" h="2538" w="2538">
                  <a:moveTo>
                    <a:pt x="1279" y="0"/>
                  </a:moveTo>
                  <a:cubicBezTo>
                    <a:pt x="569" y="0"/>
                    <a:pt x="0" y="568"/>
                    <a:pt x="0" y="1279"/>
                  </a:cubicBezTo>
                  <a:cubicBezTo>
                    <a:pt x="0" y="1969"/>
                    <a:pt x="569" y="2537"/>
                    <a:pt x="1279" y="2537"/>
                  </a:cubicBezTo>
                  <a:cubicBezTo>
                    <a:pt x="1969" y="2537"/>
                    <a:pt x="2538" y="1969"/>
                    <a:pt x="2538" y="1279"/>
                  </a:cubicBezTo>
                  <a:cubicBezTo>
                    <a:pt x="2538" y="568"/>
                    <a:pt x="1969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734141" y="4132689"/>
              <a:ext cx="57682" cy="57682"/>
            </a:xfrm>
            <a:custGeom>
              <a:rect b="b" l="l" r="r" t="t"/>
              <a:pathLst>
                <a:path extrusionOk="0" h="2538" w="2538">
                  <a:moveTo>
                    <a:pt x="1259" y="0"/>
                  </a:moveTo>
                  <a:cubicBezTo>
                    <a:pt x="569" y="0"/>
                    <a:pt x="0" y="569"/>
                    <a:pt x="0" y="1259"/>
                  </a:cubicBezTo>
                  <a:cubicBezTo>
                    <a:pt x="0" y="1969"/>
                    <a:pt x="569" y="2538"/>
                    <a:pt x="1259" y="2538"/>
                  </a:cubicBezTo>
                  <a:cubicBezTo>
                    <a:pt x="1969" y="2538"/>
                    <a:pt x="2538" y="1969"/>
                    <a:pt x="2538" y="1259"/>
                  </a:cubicBezTo>
                  <a:cubicBezTo>
                    <a:pt x="2538" y="569"/>
                    <a:pt x="1969" y="0"/>
                    <a:pt x="1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991100" y="4404852"/>
              <a:ext cx="57682" cy="57705"/>
            </a:xfrm>
            <a:custGeom>
              <a:rect b="b" l="l" r="r" t="t"/>
              <a:pathLst>
                <a:path extrusionOk="0" h="2539" w="2538">
                  <a:moveTo>
                    <a:pt x="1279" y="1"/>
                  </a:moveTo>
                  <a:cubicBezTo>
                    <a:pt x="568" y="1"/>
                    <a:pt x="0" y="569"/>
                    <a:pt x="0" y="1280"/>
                  </a:cubicBezTo>
                  <a:cubicBezTo>
                    <a:pt x="0" y="1970"/>
                    <a:pt x="568" y="2538"/>
                    <a:pt x="1279" y="2538"/>
                  </a:cubicBezTo>
                  <a:cubicBezTo>
                    <a:pt x="1969" y="2538"/>
                    <a:pt x="2537" y="1970"/>
                    <a:pt x="2537" y="1280"/>
                  </a:cubicBezTo>
                  <a:cubicBezTo>
                    <a:pt x="2537" y="569"/>
                    <a:pt x="1969" y="1"/>
                    <a:pt x="1279" y="1"/>
                  </a:cubicBezTo>
                  <a:close/>
                </a:path>
              </a:pathLst>
            </a:custGeom>
            <a:solidFill>
              <a:srgbClr val="83C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2"/>
            <p:cNvSpPr/>
            <p:nvPr/>
          </p:nvSpPr>
          <p:spPr>
            <a:xfrm>
              <a:off x="726755" y="3977687"/>
              <a:ext cx="479800" cy="492278"/>
            </a:xfrm>
            <a:custGeom>
              <a:rect b="b" l="l" r="r" t="t"/>
              <a:pathLst>
                <a:path extrusionOk="0" h="21660" w="21111">
                  <a:moveTo>
                    <a:pt x="18796" y="3512"/>
                  </a:moveTo>
                  <a:cubicBezTo>
                    <a:pt x="19324" y="3512"/>
                    <a:pt x="19750" y="3938"/>
                    <a:pt x="19750" y="4466"/>
                  </a:cubicBezTo>
                  <a:cubicBezTo>
                    <a:pt x="19750" y="4994"/>
                    <a:pt x="19324" y="5420"/>
                    <a:pt x="18796" y="5420"/>
                  </a:cubicBezTo>
                  <a:cubicBezTo>
                    <a:pt x="18268" y="5420"/>
                    <a:pt x="17842" y="4994"/>
                    <a:pt x="17842" y="4466"/>
                  </a:cubicBezTo>
                  <a:cubicBezTo>
                    <a:pt x="17842" y="3938"/>
                    <a:pt x="18268" y="3512"/>
                    <a:pt x="18796" y="3512"/>
                  </a:cubicBezTo>
                  <a:close/>
                  <a:moveTo>
                    <a:pt x="14473" y="4446"/>
                  </a:moveTo>
                  <a:cubicBezTo>
                    <a:pt x="14818" y="5359"/>
                    <a:pt x="15061" y="6333"/>
                    <a:pt x="15244" y="7287"/>
                  </a:cubicBezTo>
                  <a:cubicBezTo>
                    <a:pt x="14107" y="6496"/>
                    <a:pt x="12890" y="5785"/>
                    <a:pt x="11611" y="5197"/>
                  </a:cubicBezTo>
                  <a:cubicBezTo>
                    <a:pt x="12605" y="4852"/>
                    <a:pt x="13559" y="4588"/>
                    <a:pt x="14473" y="4446"/>
                  </a:cubicBezTo>
                  <a:close/>
                  <a:moveTo>
                    <a:pt x="7105" y="4446"/>
                  </a:moveTo>
                  <a:cubicBezTo>
                    <a:pt x="8018" y="4588"/>
                    <a:pt x="8972" y="4852"/>
                    <a:pt x="9946" y="5197"/>
                  </a:cubicBezTo>
                  <a:cubicBezTo>
                    <a:pt x="8688" y="5785"/>
                    <a:pt x="7470" y="6496"/>
                    <a:pt x="6333" y="7308"/>
                  </a:cubicBezTo>
                  <a:cubicBezTo>
                    <a:pt x="6496" y="6272"/>
                    <a:pt x="6760" y="5318"/>
                    <a:pt x="7105" y="4446"/>
                  </a:cubicBezTo>
                  <a:close/>
                  <a:moveTo>
                    <a:pt x="1584" y="7145"/>
                  </a:moveTo>
                  <a:cubicBezTo>
                    <a:pt x="2112" y="7145"/>
                    <a:pt x="2538" y="7571"/>
                    <a:pt x="2538" y="8079"/>
                  </a:cubicBezTo>
                  <a:cubicBezTo>
                    <a:pt x="2538" y="8607"/>
                    <a:pt x="2112" y="9033"/>
                    <a:pt x="1584" y="9033"/>
                  </a:cubicBezTo>
                  <a:cubicBezTo>
                    <a:pt x="1056" y="9033"/>
                    <a:pt x="630" y="8607"/>
                    <a:pt x="630" y="8079"/>
                  </a:cubicBezTo>
                  <a:cubicBezTo>
                    <a:pt x="630" y="7571"/>
                    <a:pt x="1056" y="7145"/>
                    <a:pt x="1584" y="7145"/>
                  </a:cubicBezTo>
                  <a:close/>
                  <a:moveTo>
                    <a:pt x="5434" y="4309"/>
                  </a:moveTo>
                  <a:cubicBezTo>
                    <a:pt x="5794" y="4309"/>
                    <a:pt x="6141" y="4331"/>
                    <a:pt x="6455" y="4364"/>
                  </a:cubicBezTo>
                  <a:cubicBezTo>
                    <a:pt x="6070" y="5400"/>
                    <a:pt x="5785" y="6577"/>
                    <a:pt x="5603" y="7835"/>
                  </a:cubicBezTo>
                  <a:cubicBezTo>
                    <a:pt x="4608" y="8627"/>
                    <a:pt x="3735" y="9459"/>
                    <a:pt x="3005" y="10312"/>
                  </a:cubicBezTo>
                  <a:cubicBezTo>
                    <a:pt x="2802" y="10027"/>
                    <a:pt x="2599" y="9723"/>
                    <a:pt x="2436" y="9439"/>
                  </a:cubicBezTo>
                  <a:cubicBezTo>
                    <a:pt x="2883" y="9155"/>
                    <a:pt x="3167" y="8647"/>
                    <a:pt x="3167" y="8079"/>
                  </a:cubicBezTo>
                  <a:cubicBezTo>
                    <a:pt x="3167" y="7247"/>
                    <a:pt x="2518" y="6557"/>
                    <a:pt x="1685" y="6496"/>
                  </a:cubicBezTo>
                  <a:cubicBezTo>
                    <a:pt x="1983" y="4740"/>
                    <a:pt x="3836" y="4309"/>
                    <a:pt x="5434" y="4309"/>
                  </a:cubicBezTo>
                  <a:close/>
                  <a:moveTo>
                    <a:pt x="16155" y="4306"/>
                  </a:moveTo>
                  <a:cubicBezTo>
                    <a:pt x="16526" y="4306"/>
                    <a:pt x="16881" y="4331"/>
                    <a:pt x="17213" y="4385"/>
                  </a:cubicBezTo>
                  <a:cubicBezTo>
                    <a:pt x="17172" y="5258"/>
                    <a:pt x="17923" y="6049"/>
                    <a:pt x="18796" y="6049"/>
                  </a:cubicBezTo>
                  <a:cubicBezTo>
                    <a:pt x="19101" y="6049"/>
                    <a:pt x="19405" y="5968"/>
                    <a:pt x="19649" y="5806"/>
                  </a:cubicBezTo>
                  <a:lnTo>
                    <a:pt x="19649" y="5806"/>
                  </a:lnTo>
                  <a:cubicBezTo>
                    <a:pt x="20440" y="7287"/>
                    <a:pt x="19425" y="9134"/>
                    <a:pt x="18553" y="10312"/>
                  </a:cubicBezTo>
                  <a:cubicBezTo>
                    <a:pt x="17842" y="9459"/>
                    <a:pt x="16969" y="8607"/>
                    <a:pt x="15975" y="7835"/>
                  </a:cubicBezTo>
                  <a:cubicBezTo>
                    <a:pt x="15792" y="6658"/>
                    <a:pt x="15528" y="5481"/>
                    <a:pt x="15122" y="4364"/>
                  </a:cubicBezTo>
                  <a:cubicBezTo>
                    <a:pt x="15477" y="4326"/>
                    <a:pt x="15822" y="4306"/>
                    <a:pt x="16155" y="4306"/>
                  </a:cubicBezTo>
                  <a:close/>
                  <a:moveTo>
                    <a:pt x="5501" y="8749"/>
                  </a:moveTo>
                  <a:lnTo>
                    <a:pt x="5501" y="8749"/>
                  </a:lnTo>
                  <a:cubicBezTo>
                    <a:pt x="5359" y="10129"/>
                    <a:pt x="5359" y="11529"/>
                    <a:pt x="5501" y="12910"/>
                  </a:cubicBezTo>
                  <a:cubicBezTo>
                    <a:pt x="4689" y="12240"/>
                    <a:pt x="3999" y="11550"/>
                    <a:pt x="3411" y="10839"/>
                  </a:cubicBezTo>
                  <a:cubicBezTo>
                    <a:pt x="3999" y="10109"/>
                    <a:pt x="4689" y="9419"/>
                    <a:pt x="5501" y="8749"/>
                  </a:cubicBezTo>
                  <a:close/>
                  <a:moveTo>
                    <a:pt x="16076" y="8749"/>
                  </a:moveTo>
                  <a:lnTo>
                    <a:pt x="16076" y="8749"/>
                  </a:lnTo>
                  <a:cubicBezTo>
                    <a:pt x="16868" y="9398"/>
                    <a:pt x="17558" y="10109"/>
                    <a:pt x="18147" y="10819"/>
                  </a:cubicBezTo>
                  <a:cubicBezTo>
                    <a:pt x="18167" y="10819"/>
                    <a:pt x="18167" y="10839"/>
                    <a:pt x="18167" y="10839"/>
                  </a:cubicBezTo>
                  <a:cubicBezTo>
                    <a:pt x="17578" y="11550"/>
                    <a:pt x="16868" y="12260"/>
                    <a:pt x="16076" y="12930"/>
                  </a:cubicBezTo>
                  <a:cubicBezTo>
                    <a:pt x="16218" y="11529"/>
                    <a:pt x="16218" y="10129"/>
                    <a:pt x="16076" y="8749"/>
                  </a:cubicBezTo>
                  <a:close/>
                  <a:moveTo>
                    <a:pt x="10779" y="5542"/>
                  </a:moveTo>
                  <a:cubicBezTo>
                    <a:pt x="12423" y="6211"/>
                    <a:pt x="13965" y="7105"/>
                    <a:pt x="15366" y="8180"/>
                  </a:cubicBezTo>
                  <a:cubicBezTo>
                    <a:pt x="15488" y="9033"/>
                    <a:pt x="15549" y="9926"/>
                    <a:pt x="15549" y="10839"/>
                  </a:cubicBezTo>
                  <a:cubicBezTo>
                    <a:pt x="15549" y="11732"/>
                    <a:pt x="15488" y="12626"/>
                    <a:pt x="15366" y="13498"/>
                  </a:cubicBezTo>
                  <a:cubicBezTo>
                    <a:pt x="13965" y="14554"/>
                    <a:pt x="12402" y="15447"/>
                    <a:pt x="10779" y="16137"/>
                  </a:cubicBezTo>
                  <a:cubicBezTo>
                    <a:pt x="9155" y="15447"/>
                    <a:pt x="7592" y="14554"/>
                    <a:pt x="6191" y="13478"/>
                  </a:cubicBezTo>
                  <a:cubicBezTo>
                    <a:pt x="5968" y="11732"/>
                    <a:pt x="5968" y="9926"/>
                    <a:pt x="6191" y="8180"/>
                  </a:cubicBezTo>
                  <a:cubicBezTo>
                    <a:pt x="7592" y="7105"/>
                    <a:pt x="9155" y="6211"/>
                    <a:pt x="10779" y="5542"/>
                  </a:cubicBezTo>
                  <a:close/>
                  <a:moveTo>
                    <a:pt x="6333" y="14371"/>
                  </a:moveTo>
                  <a:lnTo>
                    <a:pt x="6333" y="14371"/>
                  </a:lnTo>
                  <a:cubicBezTo>
                    <a:pt x="7470" y="15183"/>
                    <a:pt x="8668" y="15873"/>
                    <a:pt x="9946" y="16462"/>
                  </a:cubicBezTo>
                  <a:cubicBezTo>
                    <a:pt x="8972" y="16827"/>
                    <a:pt x="7998" y="17071"/>
                    <a:pt x="7105" y="17213"/>
                  </a:cubicBezTo>
                  <a:cubicBezTo>
                    <a:pt x="6760" y="16360"/>
                    <a:pt x="6496" y="15386"/>
                    <a:pt x="6333" y="14371"/>
                  </a:cubicBezTo>
                  <a:close/>
                  <a:moveTo>
                    <a:pt x="15244" y="14371"/>
                  </a:moveTo>
                  <a:lnTo>
                    <a:pt x="15244" y="14371"/>
                  </a:lnTo>
                  <a:cubicBezTo>
                    <a:pt x="15061" y="15406"/>
                    <a:pt x="14798" y="16360"/>
                    <a:pt x="14473" y="17233"/>
                  </a:cubicBezTo>
                  <a:cubicBezTo>
                    <a:pt x="13559" y="17071"/>
                    <a:pt x="12585" y="16827"/>
                    <a:pt x="11611" y="16462"/>
                  </a:cubicBezTo>
                  <a:cubicBezTo>
                    <a:pt x="12240" y="16178"/>
                    <a:pt x="12869" y="15853"/>
                    <a:pt x="13478" y="15508"/>
                  </a:cubicBezTo>
                  <a:cubicBezTo>
                    <a:pt x="14087" y="15142"/>
                    <a:pt x="14676" y="14777"/>
                    <a:pt x="15244" y="14371"/>
                  </a:cubicBezTo>
                  <a:close/>
                  <a:moveTo>
                    <a:pt x="12910" y="19121"/>
                  </a:moveTo>
                  <a:cubicBezTo>
                    <a:pt x="13438" y="19121"/>
                    <a:pt x="13864" y="19547"/>
                    <a:pt x="13864" y="20075"/>
                  </a:cubicBezTo>
                  <a:cubicBezTo>
                    <a:pt x="13864" y="20602"/>
                    <a:pt x="13438" y="21029"/>
                    <a:pt x="12910" y="21029"/>
                  </a:cubicBezTo>
                  <a:cubicBezTo>
                    <a:pt x="12382" y="21029"/>
                    <a:pt x="11956" y="20602"/>
                    <a:pt x="11956" y="20075"/>
                  </a:cubicBezTo>
                  <a:cubicBezTo>
                    <a:pt x="11956" y="19547"/>
                    <a:pt x="12382" y="19121"/>
                    <a:pt x="12910" y="19121"/>
                  </a:cubicBezTo>
                  <a:close/>
                  <a:moveTo>
                    <a:pt x="10779" y="16827"/>
                  </a:moveTo>
                  <a:cubicBezTo>
                    <a:pt x="11976" y="17294"/>
                    <a:pt x="13133" y="17639"/>
                    <a:pt x="14229" y="17822"/>
                  </a:cubicBezTo>
                  <a:cubicBezTo>
                    <a:pt x="14087" y="18146"/>
                    <a:pt x="13925" y="18451"/>
                    <a:pt x="13762" y="18735"/>
                  </a:cubicBezTo>
                  <a:cubicBezTo>
                    <a:pt x="13519" y="18573"/>
                    <a:pt x="13214" y="18492"/>
                    <a:pt x="12910" y="18492"/>
                  </a:cubicBezTo>
                  <a:cubicBezTo>
                    <a:pt x="12037" y="18492"/>
                    <a:pt x="11327" y="19202"/>
                    <a:pt x="11327" y="20075"/>
                  </a:cubicBezTo>
                  <a:cubicBezTo>
                    <a:pt x="11327" y="20379"/>
                    <a:pt x="11408" y="20643"/>
                    <a:pt x="11550" y="20887"/>
                  </a:cubicBezTo>
                  <a:cubicBezTo>
                    <a:pt x="11277" y="20985"/>
                    <a:pt x="11014" y="21030"/>
                    <a:pt x="10762" y="21030"/>
                  </a:cubicBezTo>
                  <a:cubicBezTo>
                    <a:pt x="9136" y="21030"/>
                    <a:pt x="7946" y="19175"/>
                    <a:pt x="7348" y="17822"/>
                  </a:cubicBezTo>
                  <a:cubicBezTo>
                    <a:pt x="8444" y="17639"/>
                    <a:pt x="9601" y="17294"/>
                    <a:pt x="10779" y="16827"/>
                  </a:cubicBezTo>
                  <a:close/>
                  <a:moveTo>
                    <a:pt x="10779" y="0"/>
                  </a:moveTo>
                  <a:cubicBezTo>
                    <a:pt x="8729" y="0"/>
                    <a:pt x="7409" y="2091"/>
                    <a:pt x="6699" y="3755"/>
                  </a:cubicBezTo>
                  <a:cubicBezTo>
                    <a:pt x="6336" y="3711"/>
                    <a:pt x="5945" y="3685"/>
                    <a:pt x="5543" y="3685"/>
                  </a:cubicBezTo>
                  <a:cubicBezTo>
                    <a:pt x="3538" y="3685"/>
                    <a:pt x="1273" y="4331"/>
                    <a:pt x="1036" y="6597"/>
                  </a:cubicBezTo>
                  <a:cubicBezTo>
                    <a:pt x="427" y="6820"/>
                    <a:pt x="1" y="7409"/>
                    <a:pt x="1" y="8079"/>
                  </a:cubicBezTo>
                  <a:cubicBezTo>
                    <a:pt x="1" y="9104"/>
                    <a:pt x="743" y="9683"/>
                    <a:pt x="1559" y="9683"/>
                  </a:cubicBezTo>
                  <a:cubicBezTo>
                    <a:pt x="1648" y="9683"/>
                    <a:pt x="1737" y="9676"/>
                    <a:pt x="1827" y="9662"/>
                  </a:cubicBezTo>
                  <a:cubicBezTo>
                    <a:pt x="2051" y="10048"/>
                    <a:pt x="2315" y="10433"/>
                    <a:pt x="2599" y="10839"/>
                  </a:cubicBezTo>
                  <a:cubicBezTo>
                    <a:pt x="1523" y="12280"/>
                    <a:pt x="386" y="14473"/>
                    <a:pt x="1401" y="16239"/>
                  </a:cubicBezTo>
                  <a:cubicBezTo>
                    <a:pt x="1767" y="16847"/>
                    <a:pt x="2680" y="17720"/>
                    <a:pt x="3431" y="17720"/>
                  </a:cubicBezTo>
                  <a:cubicBezTo>
                    <a:pt x="3553" y="17720"/>
                    <a:pt x="3695" y="17639"/>
                    <a:pt x="3735" y="17497"/>
                  </a:cubicBezTo>
                  <a:cubicBezTo>
                    <a:pt x="3776" y="17335"/>
                    <a:pt x="3695" y="17152"/>
                    <a:pt x="3532" y="17091"/>
                  </a:cubicBezTo>
                  <a:cubicBezTo>
                    <a:pt x="2802" y="16847"/>
                    <a:pt x="2274" y="16462"/>
                    <a:pt x="1969" y="15934"/>
                  </a:cubicBezTo>
                  <a:cubicBezTo>
                    <a:pt x="1117" y="14452"/>
                    <a:pt x="2152" y="12544"/>
                    <a:pt x="3005" y="11347"/>
                  </a:cubicBezTo>
                  <a:cubicBezTo>
                    <a:pt x="3715" y="12199"/>
                    <a:pt x="4588" y="13052"/>
                    <a:pt x="5603" y="13823"/>
                  </a:cubicBezTo>
                  <a:cubicBezTo>
                    <a:pt x="5785" y="15082"/>
                    <a:pt x="6070" y="16259"/>
                    <a:pt x="6455" y="17314"/>
                  </a:cubicBezTo>
                  <a:cubicBezTo>
                    <a:pt x="6142" y="17348"/>
                    <a:pt x="5836" y="17363"/>
                    <a:pt x="5538" y="17363"/>
                  </a:cubicBezTo>
                  <a:cubicBezTo>
                    <a:pt x="5296" y="17363"/>
                    <a:pt x="5060" y="17353"/>
                    <a:pt x="4831" y="17335"/>
                  </a:cubicBezTo>
                  <a:cubicBezTo>
                    <a:pt x="4669" y="17335"/>
                    <a:pt x="4507" y="17456"/>
                    <a:pt x="4486" y="17639"/>
                  </a:cubicBezTo>
                  <a:cubicBezTo>
                    <a:pt x="4486" y="17801"/>
                    <a:pt x="4608" y="17964"/>
                    <a:pt x="4791" y="17984"/>
                  </a:cubicBezTo>
                  <a:cubicBezTo>
                    <a:pt x="5001" y="17998"/>
                    <a:pt x="5213" y="18004"/>
                    <a:pt x="5425" y="18004"/>
                  </a:cubicBezTo>
                  <a:cubicBezTo>
                    <a:pt x="5851" y="18004"/>
                    <a:pt x="6279" y="17977"/>
                    <a:pt x="6699" y="17923"/>
                  </a:cubicBezTo>
                  <a:cubicBezTo>
                    <a:pt x="7406" y="19589"/>
                    <a:pt x="8866" y="21660"/>
                    <a:pt x="10778" y="21660"/>
                  </a:cubicBezTo>
                  <a:cubicBezTo>
                    <a:pt x="11173" y="21660"/>
                    <a:pt x="11587" y="21572"/>
                    <a:pt x="12017" y="21374"/>
                  </a:cubicBezTo>
                  <a:cubicBezTo>
                    <a:pt x="12260" y="21556"/>
                    <a:pt x="12585" y="21658"/>
                    <a:pt x="12910" y="21658"/>
                  </a:cubicBezTo>
                  <a:cubicBezTo>
                    <a:pt x="13783" y="21658"/>
                    <a:pt x="14493" y="20948"/>
                    <a:pt x="14493" y="20075"/>
                  </a:cubicBezTo>
                  <a:cubicBezTo>
                    <a:pt x="14493" y="19750"/>
                    <a:pt x="14392" y="19446"/>
                    <a:pt x="14229" y="19202"/>
                  </a:cubicBezTo>
                  <a:cubicBezTo>
                    <a:pt x="14473" y="18796"/>
                    <a:pt x="14676" y="18370"/>
                    <a:pt x="14879" y="17923"/>
                  </a:cubicBezTo>
                  <a:cubicBezTo>
                    <a:pt x="15305" y="17964"/>
                    <a:pt x="15731" y="18004"/>
                    <a:pt x="16137" y="18004"/>
                  </a:cubicBezTo>
                  <a:cubicBezTo>
                    <a:pt x="17944" y="18004"/>
                    <a:pt x="19365" y="17477"/>
                    <a:pt x="20075" y="16381"/>
                  </a:cubicBezTo>
                  <a:cubicBezTo>
                    <a:pt x="20176" y="16239"/>
                    <a:pt x="20136" y="16036"/>
                    <a:pt x="19973" y="15934"/>
                  </a:cubicBezTo>
                  <a:cubicBezTo>
                    <a:pt x="19925" y="15906"/>
                    <a:pt x="19871" y="15893"/>
                    <a:pt x="19818" y="15893"/>
                  </a:cubicBezTo>
                  <a:cubicBezTo>
                    <a:pt x="19716" y="15893"/>
                    <a:pt x="19614" y="15942"/>
                    <a:pt x="19547" y="16036"/>
                  </a:cubicBezTo>
                  <a:cubicBezTo>
                    <a:pt x="18967" y="16914"/>
                    <a:pt x="17778" y="17367"/>
                    <a:pt x="16138" y="17367"/>
                  </a:cubicBezTo>
                  <a:cubicBezTo>
                    <a:pt x="15885" y="17367"/>
                    <a:pt x="15620" y="17356"/>
                    <a:pt x="15346" y="17335"/>
                  </a:cubicBezTo>
                  <a:cubicBezTo>
                    <a:pt x="15264" y="17335"/>
                    <a:pt x="15204" y="17314"/>
                    <a:pt x="15122" y="17314"/>
                  </a:cubicBezTo>
                  <a:cubicBezTo>
                    <a:pt x="15508" y="16259"/>
                    <a:pt x="15792" y="15082"/>
                    <a:pt x="15975" y="13823"/>
                  </a:cubicBezTo>
                  <a:cubicBezTo>
                    <a:pt x="16969" y="13052"/>
                    <a:pt x="17842" y="12220"/>
                    <a:pt x="18553" y="11347"/>
                  </a:cubicBezTo>
                  <a:cubicBezTo>
                    <a:pt x="19466" y="12605"/>
                    <a:pt x="19953" y="13823"/>
                    <a:pt x="19913" y="14818"/>
                  </a:cubicBezTo>
                  <a:cubicBezTo>
                    <a:pt x="19913" y="15000"/>
                    <a:pt x="20055" y="15142"/>
                    <a:pt x="20217" y="15142"/>
                  </a:cubicBezTo>
                  <a:lnTo>
                    <a:pt x="20237" y="15142"/>
                  </a:lnTo>
                  <a:cubicBezTo>
                    <a:pt x="20400" y="15142"/>
                    <a:pt x="20542" y="15000"/>
                    <a:pt x="20542" y="14838"/>
                  </a:cubicBezTo>
                  <a:cubicBezTo>
                    <a:pt x="20582" y="13640"/>
                    <a:pt x="20055" y="12260"/>
                    <a:pt x="18959" y="10839"/>
                  </a:cubicBezTo>
                  <a:cubicBezTo>
                    <a:pt x="19080" y="10697"/>
                    <a:pt x="19182" y="10555"/>
                    <a:pt x="19283" y="10413"/>
                  </a:cubicBezTo>
                  <a:cubicBezTo>
                    <a:pt x="20217" y="9013"/>
                    <a:pt x="21110" y="6963"/>
                    <a:pt x="20116" y="5339"/>
                  </a:cubicBezTo>
                  <a:cubicBezTo>
                    <a:pt x="20278" y="5095"/>
                    <a:pt x="20379" y="4791"/>
                    <a:pt x="20379" y="4466"/>
                  </a:cubicBezTo>
                  <a:cubicBezTo>
                    <a:pt x="20379" y="3593"/>
                    <a:pt x="19669" y="2883"/>
                    <a:pt x="18796" y="2883"/>
                  </a:cubicBezTo>
                  <a:cubicBezTo>
                    <a:pt x="18167" y="2883"/>
                    <a:pt x="17639" y="3248"/>
                    <a:pt x="17375" y="3755"/>
                  </a:cubicBezTo>
                  <a:cubicBezTo>
                    <a:pt x="17000" y="3695"/>
                    <a:pt x="16599" y="3664"/>
                    <a:pt x="16180" y="3664"/>
                  </a:cubicBezTo>
                  <a:cubicBezTo>
                    <a:pt x="15762" y="3664"/>
                    <a:pt x="15325" y="3695"/>
                    <a:pt x="14879" y="3755"/>
                  </a:cubicBezTo>
                  <a:cubicBezTo>
                    <a:pt x="14696" y="3329"/>
                    <a:pt x="14513" y="2944"/>
                    <a:pt x="14310" y="2599"/>
                  </a:cubicBezTo>
                  <a:cubicBezTo>
                    <a:pt x="14240" y="2500"/>
                    <a:pt x="14130" y="2440"/>
                    <a:pt x="14016" y="2440"/>
                  </a:cubicBezTo>
                  <a:cubicBezTo>
                    <a:pt x="13965" y="2440"/>
                    <a:pt x="13914" y="2452"/>
                    <a:pt x="13864" y="2477"/>
                  </a:cubicBezTo>
                  <a:cubicBezTo>
                    <a:pt x="13722" y="2578"/>
                    <a:pt x="13661" y="2761"/>
                    <a:pt x="13762" y="2923"/>
                  </a:cubicBezTo>
                  <a:cubicBezTo>
                    <a:pt x="13925" y="3207"/>
                    <a:pt x="14087" y="3512"/>
                    <a:pt x="14229" y="3837"/>
                  </a:cubicBezTo>
                  <a:cubicBezTo>
                    <a:pt x="13133" y="4040"/>
                    <a:pt x="11976" y="4364"/>
                    <a:pt x="10799" y="4852"/>
                  </a:cubicBezTo>
                  <a:cubicBezTo>
                    <a:pt x="9622" y="4364"/>
                    <a:pt x="8444" y="4040"/>
                    <a:pt x="7348" y="3837"/>
                  </a:cubicBezTo>
                  <a:cubicBezTo>
                    <a:pt x="7937" y="2497"/>
                    <a:pt x="9074" y="650"/>
                    <a:pt x="10779" y="650"/>
                  </a:cubicBezTo>
                  <a:cubicBezTo>
                    <a:pt x="11469" y="650"/>
                    <a:pt x="12139" y="975"/>
                    <a:pt x="12768" y="1604"/>
                  </a:cubicBezTo>
                  <a:cubicBezTo>
                    <a:pt x="12829" y="1665"/>
                    <a:pt x="12910" y="1695"/>
                    <a:pt x="12991" y="1695"/>
                  </a:cubicBezTo>
                  <a:cubicBezTo>
                    <a:pt x="13072" y="1695"/>
                    <a:pt x="13153" y="1665"/>
                    <a:pt x="13214" y="1604"/>
                  </a:cubicBezTo>
                  <a:cubicBezTo>
                    <a:pt x="13336" y="1482"/>
                    <a:pt x="13336" y="1279"/>
                    <a:pt x="13214" y="1157"/>
                  </a:cubicBezTo>
                  <a:cubicBezTo>
                    <a:pt x="12463" y="386"/>
                    <a:pt x="11651" y="0"/>
                    <a:pt x="10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2"/>
            <p:cNvSpPr/>
            <p:nvPr/>
          </p:nvSpPr>
          <p:spPr>
            <a:xfrm>
              <a:off x="892371" y="4144326"/>
              <a:ext cx="158706" cy="159070"/>
            </a:xfrm>
            <a:custGeom>
              <a:rect b="b" l="l" r="r" t="t"/>
              <a:pathLst>
                <a:path extrusionOk="0" h="6999" w="6983">
                  <a:moveTo>
                    <a:pt x="3492" y="645"/>
                  </a:moveTo>
                  <a:cubicBezTo>
                    <a:pt x="3695" y="645"/>
                    <a:pt x="3898" y="666"/>
                    <a:pt x="4080" y="706"/>
                  </a:cubicBezTo>
                  <a:lnTo>
                    <a:pt x="2010" y="3142"/>
                  </a:lnTo>
                  <a:cubicBezTo>
                    <a:pt x="1949" y="3243"/>
                    <a:pt x="1929" y="3365"/>
                    <a:pt x="1969" y="3487"/>
                  </a:cubicBezTo>
                  <a:cubicBezTo>
                    <a:pt x="2030" y="3589"/>
                    <a:pt x="2132" y="3670"/>
                    <a:pt x="2253" y="3670"/>
                  </a:cubicBezTo>
                  <a:lnTo>
                    <a:pt x="4101" y="3670"/>
                  </a:lnTo>
                  <a:lnTo>
                    <a:pt x="2253" y="6065"/>
                  </a:lnTo>
                  <a:cubicBezTo>
                    <a:pt x="1300" y="5598"/>
                    <a:pt x="650" y="4624"/>
                    <a:pt x="650" y="3507"/>
                  </a:cubicBezTo>
                  <a:cubicBezTo>
                    <a:pt x="650" y="1924"/>
                    <a:pt x="1929" y="645"/>
                    <a:pt x="3492" y="645"/>
                  </a:cubicBezTo>
                  <a:close/>
                  <a:moveTo>
                    <a:pt x="4730" y="930"/>
                  </a:moveTo>
                  <a:cubicBezTo>
                    <a:pt x="5684" y="1396"/>
                    <a:pt x="6354" y="2371"/>
                    <a:pt x="6354" y="3507"/>
                  </a:cubicBezTo>
                  <a:cubicBezTo>
                    <a:pt x="6354" y="5070"/>
                    <a:pt x="5075" y="6349"/>
                    <a:pt x="3492" y="6349"/>
                  </a:cubicBezTo>
                  <a:cubicBezTo>
                    <a:pt x="3289" y="6349"/>
                    <a:pt x="3086" y="6329"/>
                    <a:pt x="2883" y="6288"/>
                  </a:cubicBezTo>
                  <a:lnTo>
                    <a:pt x="4994" y="3548"/>
                  </a:lnTo>
                  <a:cubicBezTo>
                    <a:pt x="5055" y="3446"/>
                    <a:pt x="5075" y="3325"/>
                    <a:pt x="5014" y="3203"/>
                  </a:cubicBezTo>
                  <a:cubicBezTo>
                    <a:pt x="4973" y="3101"/>
                    <a:pt x="4852" y="3041"/>
                    <a:pt x="4730" y="3041"/>
                  </a:cubicBezTo>
                  <a:lnTo>
                    <a:pt x="2944" y="3041"/>
                  </a:lnTo>
                  <a:lnTo>
                    <a:pt x="4730" y="930"/>
                  </a:lnTo>
                  <a:close/>
                  <a:moveTo>
                    <a:pt x="3444" y="0"/>
                  </a:moveTo>
                  <a:cubicBezTo>
                    <a:pt x="1636" y="0"/>
                    <a:pt x="0" y="1388"/>
                    <a:pt x="0" y="3507"/>
                  </a:cubicBezTo>
                  <a:cubicBezTo>
                    <a:pt x="0" y="5395"/>
                    <a:pt x="1604" y="6999"/>
                    <a:pt x="3492" y="6999"/>
                  </a:cubicBezTo>
                  <a:cubicBezTo>
                    <a:pt x="5420" y="6999"/>
                    <a:pt x="6983" y="5415"/>
                    <a:pt x="6983" y="3507"/>
                  </a:cubicBezTo>
                  <a:cubicBezTo>
                    <a:pt x="6983" y="2168"/>
                    <a:pt x="6069" y="625"/>
                    <a:pt x="4730" y="239"/>
                  </a:cubicBezTo>
                  <a:cubicBezTo>
                    <a:pt x="4304" y="77"/>
                    <a:pt x="3869" y="0"/>
                    <a:pt x="3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5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Design Sketches &amp; Storyboarding</a:t>
            </a:r>
            <a:endParaRPr/>
          </a:p>
        </p:txBody>
      </p:sp>
      <p:sp>
        <p:nvSpPr>
          <p:cNvPr id="3410" name="Google Shape;3410;p53"/>
          <p:cNvSpPr/>
          <p:nvPr/>
        </p:nvSpPr>
        <p:spPr>
          <a:xfrm>
            <a:off x="7134050" y="1215763"/>
            <a:ext cx="2154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1" name="Google Shape;3411;p53"/>
          <p:cNvPicPr preferRelativeResize="0"/>
          <p:nvPr/>
        </p:nvPicPr>
        <p:blipFill rotWithShape="1">
          <a:blip r:embed="rId3">
            <a:alphaModFix/>
          </a:blip>
          <a:srcRect b="4196" l="0" r="0" t="0"/>
          <a:stretch/>
        </p:blipFill>
        <p:spPr>
          <a:xfrm>
            <a:off x="3503483" y="1641038"/>
            <a:ext cx="2483502" cy="1990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12" name="Google Shape;3412;p53"/>
          <p:cNvPicPr preferRelativeResize="0"/>
          <p:nvPr/>
        </p:nvPicPr>
        <p:blipFill rotWithShape="1">
          <a:blip r:embed="rId4">
            <a:alphaModFix/>
          </a:blip>
          <a:srcRect b="4897" l="0" r="0" t="0"/>
          <a:stretch/>
        </p:blipFill>
        <p:spPr>
          <a:xfrm>
            <a:off x="383525" y="1641038"/>
            <a:ext cx="2958111" cy="19900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13" name="Google Shape;3413;p53"/>
          <p:cNvPicPr preferRelativeResize="0"/>
          <p:nvPr/>
        </p:nvPicPr>
        <p:blipFill rotWithShape="1">
          <a:blip r:embed="rId5">
            <a:alphaModFix/>
          </a:blip>
          <a:srcRect b="4816" l="0" r="0" t="0"/>
          <a:stretch/>
        </p:blipFill>
        <p:spPr>
          <a:xfrm>
            <a:off x="6148845" y="1641038"/>
            <a:ext cx="2755282" cy="19900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14" name="Google Shape;3414;p53"/>
          <p:cNvSpPr txBox="1"/>
          <p:nvPr/>
        </p:nvSpPr>
        <p:spPr>
          <a:xfrm>
            <a:off x="457075" y="3631063"/>
            <a:ext cx="28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Dosis Medium"/>
                <a:ea typeface="Dosis Medium"/>
                <a:cs typeface="Dosis Medium"/>
                <a:sym typeface="Dosis Medium"/>
              </a:rPr>
              <a:t>Scenario 1: Looking for a new home</a:t>
            </a:r>
            <a:endParaRPr sz="1000">
              <a:solidFill>
                <a:schemeClr val="accent4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415" name="Google Shape;3415;p53"/>
          <p:cNvSpPr txBox="1"/>
          <p:nvPr/>
        </p:nvSpPr>
        <p:spPr>
          <a:xfrm>
            <a:off x="3339725" y="3631063"/>
            <a:ext cx="28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Dosis Medium"/>
                <a:ea typeface="Dosis Medium"/>
                <a:cs typeface="Dosis Medium"/>
                <a:sym typeface="Dosis Medium"/>
              </a:rPr>
              <a:t>Scenario 2: Traveling/exploring new places</a:t>
            </a:r>
            <a:endParaRPr sz="1000">
              <a:solidFill>
                <a:schemeClr val="accent4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416" name="Google Shape;3416;p53"/>
          <p:cNvSpPr txBox="1"/>
          <p:nvPr/>
        </p:nvSpPr>
        <p:spPr>
          <a:xfrm>
            <a:off x="6120988" y="3631063"/>
            <a:ext cx="28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Dosis Medium"/>
                <a:ea typeface="Dosis Medium"/>
                <a:cs typeface="Dosis Medium"/>
                <a:sym typeface="Dosis Medium"/>
              </a:rPr>
              <a:t>Scenario 3: Posting an incident</a:t>
            </a:r>
            <a:endParaRPr sz="1000">
              <a:solidFill>
                <a:schemeClr val="accent4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p54"/>
          <p:cNvSpPr txBox="1"/>
          <p:nvPr>
            <p:ph type="title"/>
          </p:nvPr>
        </p:nvSpPr>
        <p:spPr>
          <a:xfrm>
            <a:off x="390450" y="408550"/>
            <a:ext cx="28284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</a:t>
            </a:r>
            <a:endParaRPr/>
          </a:p>
        </p:txBody>
      </p:sp>
      <p:sp>
        <p:nvSpPr>
          <p:cNvPr id="3422" name="Google Shape;3422;p54"/>
          <p:cNvSpPr txBox="1"/>
          <p:nvPr>
            <p:ph idx="1" type="subTitle"/>
          </p:nvPr>
        </p:nvSpPr>
        <p:spPr>
          <a:xfrm>
            <a:off x="513900" y="1148625"/>
            <a:ext cx="29889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Dosis"/>
                <a:ea typeface="Dosis"/>
                <a:cs typeface="Dosis"/>
                <a:sym typeface="Dosis"/>
              </a:rPr>
              <a:t>A platform which…</a:t>
            </a:r>
            <a:endParaRPr b="1" sz="1600">
              <a:latin typeface="Dosis"/>
              <a:ea typeface="Dosis"/>
              <a:cs typeface="Dosis"/>
              <a:sym typeface="Dosi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Provides users an accessible, accurate, dynamic source of information, all in one place</a:t>
            </a:r>
            <a:endParaRPr sz="13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Enables users to report/post about criminal activities </a:t>
            </a:r>
            <a:endParaRPr sz="13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Builds a sense of community in the neighborhood and helps community members lead a more safe space</a:t>
            </a:r>
            <a:endParaRPr sz="13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300"/>
              <a:t>Has simple, intuitive UI/UX</a:t>
            </a:r>
            <a:endParaRPr sz="1300"/>
          </a:p>
        </p:txBody>
      </p:sp>
      <p:grpSp>
        <p:nvGrpSpPr>
          <p:cNvPr id="3423" name="Google Shape;3423;p54"/>
          <p:cNvGrpSpPr/>
          <p:nvPr/>
        </p:nvGrpSpPr>
        <p:grpSpPr>
          <a:xfrm>
            <a:off x="5090056" y="1198200"/>
            <a:ext cx="3564968" cy="2747125"/>
            <a:chOff x="-3415375" y="238125"/>
            <a:chExt cx="3415375" cy="2631850"/>
          </a:xfrm>
        </p:grpSpPr>
        <p:sp>
          <p:nvSpPr>
            <p:cNvPr id="3424" name="Google Shape;3424;p54"/>
            <p:cNvSpPr/>
            <p:nvPr/>
          </p:nvSpPr>
          <p:spPr>
            <a:xfrm>
              <a:off x="-2226825" y="2446450"/>
              <a:ext cx="1038300" cy="423525"/>
            </a:xfrm>
            <a:custGeom>
              <a:rect b="b" l="l" r="r" t="t"/>
              <a:pathLst>
                <a:path extrusionOk="0" h="16941" w="41532">
                  <a:moveTo>
                    <a:pt x="6751" y="0"/>
                  </a:moveTo>
                  <a:lnTo>
                    <a:pt x="6140" y="7940"/>
                  </a:lnTo>
                  <a:cubicBezTo>
                    <a:pt x="6140" y="7940"/>
                    <a:pt x="6461" y="9386"/>
                    <a:pt x="4243" y="11379"/>
                  </a:cubicBezTo>
                  <a:cubicBezTo>
                    <a:pt x="1993" y="13372"/>
                    <a:pt x="258" y="15204"/>
                    <a:pt x="258" y="15204"/>
                  </a:cubicBezTo>
                  <a:cubicBezTo>
                    <a:pt x="65" y="15526"/>
                    <a:pt x="0" y="15912"/>
                    <a:pt x="0" y="16265"/>
                  </a:cubicBezTo>
                  <a:cubicBezTo>
                    <a:pt x="0" y="16908"/>
                    <a:pt x="354" y="16940"/>
                    <a:pt x="1897" y="16940"/>
                  </a:cubicBezTo>
                  <a:lnTo>
                    <a:pt x="39602" y="16940"/>
                  </a:lnTo>
                  <a:cubicBezTo>
                    <a:pt x="41145" y="16940"/>
                    <a:pt x="41531" y="16908"/>
                    <a:pt x="41531" y="16265"/>
                  </a:cubicBezTo>
                  <a:cubicBezTo>
                    <a:pt x="41531" y="15912"/>
                    <a:pt x="41435" y="15526"/>
                    <a:pt x="41274" y="15204"/>
                  </a:cubicBezTo>
                  <a:cubicBezTo>
                    <a:pt x="41274" y="15204"/>
                    <a:pt x="39506" y="13372"/>
                    <a:pt x="37288" y="11379"/>
                  </a:cubicBezTo>
                  <a:cubicBezTo>
                    <a:pt x="35038" y="9386"/>
                    <a:pt x="35359" y="7940"/>
                    <a:pt x="35359" y="7940"/>
                  </a:cubicBezTo>
                  <a:lnTo>
                    <a:pt x="3478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4"/>
            <p:cNvSpPr/>
            <p:nvPr/>
          </p:nvSpPr>
          <p:spPr>
            <a:xfrm>
              <a:off x="-2226825" y="2446450"/>
              <a:ext cx="1038300" cy="423525"/>
            </a:xfrm>
            <a:custGeom>
              <a:rect b="b" l="l" r="r" t="t"/>
              <a:pathLst>
                <a:path extrusionOk="0" h="16941" w="41532">
                  <a:moveTo>
                    <a:pt x="41274" y="15204"/>
                  </a:moveTo>
                  <a:cubicBezTo>
                    <a:pt x="41274" y="15204"/>
                    <a:pt x="39506" y="13372"/>
                    <a:pt x="37288" y="11379"/>
                  </a:cubicBezTo>
                  <a:cubicBezTo>
                    <a:pt x="35038" y="9386"/>
                    <a:pt x="35359" y="7940"/>
                    <a:pt x="35359" y="7940"/>
                  </a:cubicBezTo>
                  <a:lnTo>
                    <a:pt x="34781" y="0"/>
                  </a:lnTo>
                  <a:lnTo>
                    <a:pt x="6751" y="0"/>
                  </a:lnTo>
                  <a:lnTo>
                    <a:pt x="6140" y="7940"/>
                  </a:lnTo>
                  <a:cubicBezTo>
                    <a:pt x="6140" y="7940"/>
                    <a:pt x="6461" y="9386"/>
                    <a:pt x="4243" y="11379"/>
                  </a:cubicBezTo>
                  <a:cubicBezTo>
                    <a:pt x="1993" y="13372"/>
                    <a:pt x="258" y="15204"/>
                    <a:pt x="258" y="15204"/>
                  </a:cubicBezTo>
                  <a:cubicBezTo>
                    <a:pt x="65" y="15526"/>
                    <a:pt x="0" y="15912"/>
                    <a:pt x="0" y="16265"/>
                  </a:cubicBezTo>
                  <a:cubicBezTo>
                    <a:pt x="0" y="16908"/>
                    <a:pt x="354" y="16940"/>
                    <a:pt x="1897" y="16940"/>
                  </a:cubicBezTo>
                  <a:lnTo>
                    <a:pt x="39602" y="16940"/>
                  </a:lnTo>
                  <a:cubicBezTo>
                    <a:pt x="41145" y="16940"/>
                    <a:pt x="41531" y="16908"/>
                    <a:pt x="41531" y="16265"/>
                  </a:cubicBezTo>
                  <a:cubicBezTo>
                    <a:pt x="41531" y="15912"/>
                    <a:pt x="41435" y="15526"/>
                    <a:pt x="41274" y="15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4"/>
            <p:cNvSpPr/>
            <p:nvPr/>
          </p:nvSpPr>
          <p:spPr>
            <a:xfrm>
              <a:off x="-3415375" y="238125"/>
              <a:ext cx="3415375" cy="2246100"/>
            </a:xfrm>
            <a:custGeom>
              <a:rect b="b" l="l" r="r" t="t"/>
              <a:pathLst>
                <a:path extrusionOk="0" h="89844" w="136615">
                  <a:moveTo>
                    <a:pt x="6912" y="0"/>
                  </a:moveTo>
                  <a:cubicBezTo>
                    <a:pt x="3087" y="0"/>
                    <a:pt x="1" y="3086"/>
                    <a:pt x="1" y="6911"/>
                  </a:cubicBezTo>
                  <a:lnTo>
                    <a:pt x="1" y="82933"/>
                  </a:lnTo>
                  <a:cubicBezTo>
                    <a:pt x="1" y="86758"/>
                    <a:pt x="3087" y="89844"/>
                    <a:pt x="6912" y="89844"/>
                  </a:cubicBezTo>
                  <a:lnTo>
                    <a:pt x="129704" y="89844"/>
                  </a:lnTo>
                  <a:cubicBezTo>
                    <a:pt x="133529" y="89844"/>
                    <a:pt x="136615" y="86758"/>
                    <a:pt x="136615" y="82933"/>
                  </a:cubicBezTo>
                  <a:lnTo>
                    <a:pt x="136615" y="6911"/>
                  </a:lnTo>
                  <a:cubicBezTo>
                    <a:pt x="136615" y="3086"/>
                    <a:pt x="133529" y="0"/>
                    <a:pt x="129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4"/>
            <p:cNvSpPr/>
            <p:nvPr/>
          </p:nvSpPr>
          <p:spPr>
            <a:xfrm>
              <a:off x="-3415375" y="238125"/>
              <a:ext cx="3415375" cy="2021100"/>
            </a:xfrm>
            <a:custGeom>
              <a:rect b="b" l="l" r="r" t="t"/>
              <a:pathLst>
                <a:path extrusionOk="0" h="80844" w="136615">
                  <a:moveTo>
                    <a:pt x="6912" y="0"/>
                  </a:moveTo>
                  <a:cubicBezTo>
                    <a:pt x="3087" y="0"/>
                    <a:pt x="1" y="3086"/>
                    <a:pt x="1" y="6911"/>
                  </a:cubicBezTo>
                  <a:lnTo>
                    <a:pt x="1" y="80843"/>
                  </a:lnTo>
                  <a:lnTo>
                    <a:pt x="136615" y="80843"/>
                  </a:lnTo>
                  <a:lnTo>
                    <a:pt x="136615" y="6911"/>
                  </a:lnTo>
                  <a:cubicBezTo>
                    <a:pt x="136615" y="3086"/>
                    <a:pt x="133497" y="0"/>
                    <a:pt x="129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4"/>
            <p:cNvSpPr/>
            <p:nvPr/>
          </p:nvSpPr>
          <p:spPr>
            <a:xfrm>
              <a:off x="-3318925" y="332125"/>
              <a:ext cx="3221700" cy="1848350"/>
            </a:xfrm>
            <a:custGeom>
              <a:rect b="b" l="l" r="r" t="t"/>
              <a:pathLst>
                <a:path extrusionOk="0" h="73934" w="128868">
                  <a:moveTo>
                    <a:pt x="0" y="1"/>
                  </a:moveTo>
                  <a:lnTo>
                    <a:pt x="0" y="73933"/>
                  </a:lnTo>
                  <a:lnTo>
                    <a:pt x="128867" y="73933"/>
                  </a:lnTo>
                  <a:lnTo>
                    <a:pt x="128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4"/>
            <p:cNvSpPr/>
            <p:nvPr/>
          </p:nvSpPr>
          <p:spPr>
            <a:xfrm>
              <a:off x="-1765550" y="2313050"/>
              <a:ext cx="114925" cy="114925"/>
            </a:xfrm>
            <a:custGeom>
              <a:rect b="b" l="l" r="r" t="t"/>
              <a:pathLst>
                <a:path extrusionOk="0" h="4597" w="4597">
                  <a:moveTo>
                    <a:pt x="2315" y="0"/>
                  </a:moveTo>
                  <a:cubicBezTo>
                    <a:pt x="1029" y="0"/>
                    <a:pt x="0" y="1029"/>
                    <a:pt x="0" y="2315"/>
                  </a:cubicBezTo>
                  <a:cubicBezTo>
                    <a:pt x="0" y="3568"/>
                    <a:pt x="1029" y="4597"/>
                    <a:pt x="2315" y="4597"/>
                  </a:cubicBezTo>
                  <a:cubicBezTo>
                    <a:pt x="3568" y="4597"/>
                    <a:pt x="4597" y="3568"/>
                    <a:pt x="4597" y="2315"/>
                  </a:cubicBezTo>
                  <a:cubicBezTo>
                    <a:pt x="4597" y="1029"/>
                    <a:pt x="3568" y="0"/>
                    <a:pt x="2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0" name="Google Shape;3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101" y="1345243"/>
            <a:ext cx="3133482" cy="174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5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Users:</a:t>
            </a:r>
            <a:endParaRPr/>
          </a:p>
        </p:txBody>
      </p:sp>
      <p:sp>
        <p:nvSpPr>
          <p:cNvPr id="3436" name="Google Shape;3436;p55"/>
          <p:cNvSpPr txBox="1"/>
          <p:nvPr>
            <p:ph idx="2" type="title"/>
          </p:nvPr>
        </p:nvSpPr>
        <p:spPr>
          <a:xfrm>
            <a:off x="942900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of All Ages</a:t>
            </a:r>
            <a:endParaRPr/>
          </a:p>
        </p:txBody>
      </p:sp>
      <p:sp>
        <p:nvSpPr>
          <p:cNvPr id="3437" name="Google Shape;3437;p55"/>
          <p:cNvSpPr txBox="1"/>
          <p:nvPr>
            <p:ph idx="3" type="title"/>
          </p:nvPr>
        </p:nvSpPr>
        <p:spPr>
          <a:xfrm>
            <a:off x="3516310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Neighborhood</a:t>
            </a:r>
            <a:endParaRPr/>
          </a:p>
        </p:txBody>
      </p:sp>
      <p:sp>
        <p:nvSpPr>
          <p:cNvPr id="3438" name="Google Shape;3438;p55"/>
          <p:cNvSpPr txBox="1"/>
          <p:nvPr>
            <p:ph idx="5" type="title"/>
          </p:nvPr>
        </p:nvSpPr>
        <p:spPr>
          <a:xfrm>
            <a:off x="6089698" y="175042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who are Looking for a New Place</a:t>
            </a:r>
            <a:endParaRPr/>
          </a:p>
        </p:txBody>
      </p:sp>
      <p:sp>
        <p:nvSpPr>
          <p:cNvPr id="3439" name="Google Shape;3439;p55"/>
          <p:cNvSpPr txBox="1"/>
          <p:nvPr>
            <p:ph idx="7" type="title"/>
          </p:nvPr>
        </p:nvSpPr>
        <p:spPr>
          <a:xfrm>
            <a:off x="572700" y="3602975"/>
            <a:ext cx="28518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buyers/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owners</a:t>
            </a:r>
            <a:endParaRPr/>
          </a:p>
        </p:txBody>
      </p:sp>
      <p:sp>
        <p:nvSpPr>
          <p:cNvPr id="3440" name="Google Shape;3440;p55"/>
          <p:cNvSpPr txBox="1"/>
          <p:nvPr>
            <p:ph idx="9" type="title"/>
          </p:nvPr>
        </p:nvSpPr>
        <p:spPr>
          <a:xfrm>
            <a:off x="3516310" y="360297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who like to Travel, Explore etc.</a:t>
            </a:r>
            <a:endParaRPr/>
          </a:p>
        </p:txBody>
      </p:sp>
      <p:sp>
        <p:nvSpPr>
          <p:cNvPr id="3441" name="Google Shape;3441;p55"/>
          <p:cNvSpPr txBox="1"/>
          <p:nvPr>
            <p:ph idx="14" type="title"/>
          </p:nvPr>
        </p:nvSpPr>
        <p:spPr>
          <a:xfrm>
            <a:off x="6089698" y="3602975"/>
            <a:ext cx="2111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like: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55"/>
          <p:cNvSpPr/>
          <p:nvPr/>
        </p:nvSpPr>
        <p:spPr>
          <a:xfrm>
            <a:off x="1661250" y="2965525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55"/>
          <p:cNvSpPr/>
          <p:nvPr/>
        </p:nvSpPr>
        <p:spPr>
          <a:xfrm>
            <a:off x="4234660" y="2965525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55"/>
          <p:cNvSpPr/>
          <p:nvPr/>
        </p:nvSpPr>
        <p:spPr>
          <a:xfrm>
            <a:off x="6808048" y="2965525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55"/>
          <p:cNvSpPr/>
          <p:nvPr/>
        </p:nvSpPr>
        <p:spPr>
          <a:xfrm>
            <a:off x="1661250" y="1112313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55"/>
          <p:cNvSpPr/>
          <p:nvPr/>
        </p:nvSpPr>
        <p:spPr>
          <a:xfrm>
            <a:off x="4234660" y="1112313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55"/>
          <p:cNvSpPr/>
          <p:nvPr/>
        </p:nvSpPr>
        <p:spPr>
          <a:xfrm>
            <a:off x="6808048" y="1112313"/>
            <a:ext cx="674700" cy="67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55"/>
          <p:cNvSpPr txBox="1"/>
          <p:nvPr>
            <p:ph idx="4" type="subTitle"/>
          </p:nvPr>
        </p:nvSpPr>
        <p:spPr>
          <a:xfrm>
            <a:off x="6180600" y="3989950"/>
            <a:ext cx="29634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Police Officers/Law Enforcement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Home/Residential Construction Companies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City Councils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Travel Agencies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Homeless Shelters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</a:pPr>
            <a:r>
              <a:rPr lang="en" sz="1000">
                <a:solidFill>
                  <a:srgbClr val="666666"/>
                </a:solidFill>
              </a:rPr>
              <a:t>Schools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3449" name="Google Shape;3449;p55"/>
          <p:cNvGrpSpPr/>
          <p:nvPr/>
        </p:nvGrpSpPr>
        <p:grpSpPr>
          <a:xfrm>
            <a:off x="1733005" y="1180618"/>
            <a:ext cx="474110" cy="467990"/>
            <a:chOff x="4905872" y="2907767"/>
            <a:chExt cx="362857" cy="362726"/>
          </a:xfrm>
        </p:grpSpPr>
        <p:sp>
          <p:nvSpPr>
            <p:cNvPr id="3450" name="Google Shape;3450;p55"/>
            <p:cNvSpPr/>
            <p:nvPr/>
          </p:nvSpPr>
          <p:spPr>
            <a:xfrm>
              <a:off x="4998639" y="3063506"/>
              <a:ext cx="4328" cy="11016"/>
            </a:xfrm>
            <a:custGeom>
              <a:rect b="b" l="l" r="r" t="t"/>
              <a:pathLst>
                <a:path extrusionOk="0" h="420" w="165">
                  <a:moveTo>
                    <a:pt x="1" y="0"/>
                  </a:moveTo>
                  <a:lnTo>
                    <a:pt x="1" y="419"/>
                  </a:lnTo>
                  <a:lnTo>
                    <a:pt x="73" y="371"/>
                  </a:lnTo>
                  <a:cubicBezTo>
                    <a:pt x="130" y="328"/>
                    <a:pt x="164" y="260"/>
                    <a:pt x="164" y="188"/>
                  </a:cubicBezTo>
                  <a:cubicBezTo>
                    <a:pt x="164" y="130"/>
                    <a:pt x="140" y="77"/>
                    <a:pt x="102" y="34"/>
                  </a:cubicBezTo>
                  <a:lnTo>
                    <a:pt x="92" y="24"/>
                  </a:lnTo>
                  <a:lnTo>
                    <a:pt x="78" y="24"/>
                  </a:lnTo>
                  <a:lnTo>
                    <a:pt x="58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5"/>
            <p:cNvSpPr/>
            <p:nvPr/>
          </p:nvSpPr>
          <p:spPr>
            <a:xfrm>
              <a:off x="4931129" y="3063506"/>
              <a:ext cx="5324" cy="11016"/>
            </a:xfrm>
            <a:custGeom>
              <a:rect b="b" l="l" r="r" t="t"/>
              <a:pathLst>
                <a:path extrusionOk="0" h="420" w="203">
                  <a:moveTo>
                    <a:pt x="202" y="0"/>
                  </a:moveTo>
                  <a:lnTo>
                    <a:pt x="145" y="20"/>
                  </a:lnTo>
                  <a:cubicBezTo>
                    <a:pt x="135" y="24"/>
                    <a:pt x="125" y="24"/>
                    <a:pt x="116" y="29"/>
                  </a:cubicBezTo>
                  <a:lnTo>
                    <a:pt x="97" y="29"/>
                  </a:lnTo>
                  <a:lnTo>
                    <a:pt x="87" y="39"/>
                  </a:lnTo>
                  <a:cubicBezTo>
                    <a:pt x="0" y="140"/>
                    <a:pt x="20" y="299"/>
                    <a:pt x="130" y="371"/>
                  </a:cubicBezTo>
                  <a:lnTo>
                    <a:pt x="135" y="371"/>
                  </a:lnTo>
                  <a:lnTo>
                    <a:pt x="202" y="41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5"/>
            <p:cNvSpPr/>
            <p:nvPr/>
          </p:nvSpPr>
          <p:spPr>
            <a:xfrm>
              <a:off x="5080416" y="3203088"/>
              <a:ext cx="14530" cy="12642"/>
            </a:xfrm>
            <a:custGeom>
              <a:rect b="b" l="l" r="r" t="t"/>
              <a:pathLst>
                <a:path extrusionOk="0" h="482" w="554">
                  <a:moveTo>
                    <a:pt x="1" y="0"/>
                  </a:moveTo>
                  <a:lnTo>
                    <a:pt x="1" y="217"/>
                  </a:lnTo>
                  <a:lnTo>
                    <a:pt x="270" y="481"/>
                  </a:lnTo>
                  <a:lnTo>
                    <a:pt x="554" y="183"/>
                  </a:lnTo>
                  <a:lnTo>
                    <a:pt x="554" y="0"/>
                  </a:lnTo>
                  <a:lnTo>
                    <a:pt x="506" y="5"/>
                  </a:lnTo>
                  <a:cubicBezTo>
                    <a:pt x="462" y="10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5" y="15"/>
                    <a:pt x="92" y="10"/>
                    <a:pt x="49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5"/>
            <p:cNvSpPr/>
            <p:nvPr/>
          </p:nvSpPr>
          <p:spPr>
            <a:xfrm>
              <a:off x="4945633" y="3046589"/>
              <a:ext cx="43957" cy="48101"/>
            </a:xfrm>
            <a:custGeom>
              <a:rect b="b" l="l" r="r" t="t"/>
              <a:pathLst>
                <a:path extrusionOk="0" h="1834" w="1676">
                  <a:moveTo>
                    <a:pt x="1223" y="1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33" y="1829"/>
                    <a:pt x="737" y="1834"/>
                  </a:cubicBezTo>
                  <a:lnTo>
                    <a:pt x="934" y="1834"/>
                  </a:lnTo>
                  <a:cubicBezTo>
                    <a:pt x="1343" y="1829"/>
                    <a:pt x="1675" y="1502"/>
                    <a:pt x="1675" y="1093"/>
                  </a:cubicBezTo>
                  <a:lnTo>
                    <a:pt x="1675" y="443"/>
                  </a:lnTo>
                  <a:lnTo>
                    <a:pt x="1646" y="429"/>
                  </a:lnTo>
                  <a:cubicBezTo>
                    <a:pt x="1478" y="347"/>
                    <a:pt x="1338" y="21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5"/>
            <p:cNvSpPr/>
            <p:nvPr/>
          </p:nvSpPr>
          <p:spPr>
            <a:xfrm>
              <a:off x="5080416" y="3003681"/>
              <a:ext cx="14530" cy="12642"/>
            </a:xfrm>
            <a:custGeom>
              <a:rect b="b" l="l" r="r" t="t"/>
              <a:pathLst>
                <a:path extrusionOk="0" h="482" w="554">
                  <a:moveTo>
                    <a:pt x="1" y="1"/>
                  </a:moveTo>
                  <a:lnTo>
                    <a:pt x="1" y="217"/>
                  </a:lnTo>
                  <a:lnTo>
                    <a:pt x="270" y="482"/>
                  </a:lnTo>
                  <a:lnTo>
                    <a:pt x="554" y="188"/>
                  </a:lnTo>
                  <a:lnTo>
                    <a:pt x="554" y="1"/>
                  </a:lnTo>
                  <a:lnTo>
                    <a:pt x="506" y="5"/>
                  </a:lnTo>
                  <a:cubicBezTo>
                    <a:pt x="462" y="10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5" y="15"/>
                    <a:pt x="92" y="15"/>
                    <a:pt x="49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5"/>
            <p:cNvSpPr/>
            <p:nvPr/>
          </p:nvSpPr>
          <p:spPr>
            <a:xfrm>
              <a:off x="4960268" y="3103371"/>
              <a:ext cx="14556" cy="12668"/>
            </a:xfrm>
            <a:custGeom>
              <a:rect b="b" l="l" r="r" t="t"/>
              <a:pathLst>
                <a:path extrusionOk="0" h="483" w="555">
                  <a:moveTo>
                    <a:pt x="1" y="1"/>
                  </a:moveTo>
                  <a:lnTo>
                    <a:pt x="1" y="217"/>
                  </a:lnTo>
                  <a:lnTo>
                    <a:pt x="270" y="482"/>
                  </a:lnTo>
                  <a:lnTo>
                    <a:pt x="554" y="189"/>
                  </a:lnTo>
                  <a:lnTo>
                    <a:pt x="554" y="1"/>
                  </a:lnTo>
                  <a:lnTo>
                    <a:pt x="506" y="6"/>
                  </a:lnTo>
                  <a:cubicBezTo>
                    <a:pt x="463" y="11"/>
                    <a:pt x="419" y="15"/>
                    <a:pt x="376" y="15"/>
                  </a:cubicBezTo>
                  <a:lnTo>
                    <a:pt x="179" y="15"/>
                  </a:lnTo>
                  <a:cubicBezTo>
                    <a:pt x="136" y="15"/>
                    <a:pt x="92" y="11"/>
                    <a:pt x="49" y="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5"/>
            <p:cNvSpPr/>
            <p:nvPr/>
          </p:nvSpPr>
          <p:spPr>
            <a:xfrm>
              <a:off x="5118918" y="3163196"/>
              <a:ext cx="4170" cy="11016"/>
            </a:xfrm>
            <a:custGeom>
              <a:rect b="b" l="l" r="r" t="t"/>
              <a:pathLst>
                <a:path extrusionOk="0" h="420" w="159">
                  <a:moveTo>
                    <a:pt x="0" y="1"/>
                  </a:moveTo>
                  <a:lnTo>
                    <a:pt x="0" y="419"/>
                  </a:lnTo>
                  <a:lnTo>
                    <a:pt x="68" y="366"/>
                  </a:lnTo>
                  <a:cubicBezTo>
                    <a:pt x="125" y="323"/>
                    <a:pt x="159" y="256"/>
                    <a:pt x="159" y="184"/>
                  </a:cubicBezTo>
                  <a:cubicBezTo>
                    <a:pt x="159" y="131"/>
                    <a:pt x="135" y="73"/>
                    <a:pt x="96" y="34"/>
                  </a:cubicBezTo>
                  <a:lnTo>
                    <a:pt x="87" y="25"/>
                  </a:lnTo>
                  <a:lnTo>
                    <a:pt x="72" y="25"/>
                  </a:lnTo>
                  <a:lnTo>
                    <a:pt x="53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5"/>
            <p:cNvSpPr/>
            <p:nvPr/>
          </p:nvSpPr>
          <p:spPr>
            <a:xfrm>
              <a:off x="5065781" y="2947029"/>
              <a:ext cx="43931" cy="47970"/>
            </a:xfrm>
            <a:custGeom>
              <a:rect b="b" l="l" r="r" t="t"/>
              <a:pathLst>
                <a:path extrusionOk="0" h="1829" w="1675">
                  <a:moveTo>
                    <a:pt x="1223" y="0"/>
                  </a:moveTo>
                  <a:lnTo>
                    <a:pt x="1184" y="29"/>
                  </a:lnTo>
                  <a:cubicBezTo>
                    <a:pt x="804" y="347"/>
                    <a:pt x="304" y="443"/>
                    <a:pt x="39" y="472"/>
                  </a:cubicBezTo>
                  <a:lnTo>
                    <a:pt x="0" y="477"/>
                  </a:lnTo>
                  <a:lnTo>
                    <a:pt x="0" y="1088"/>
                  </a:lnTo>
                  <a:cubicBezTo>
                    <a:pt x="0" y="1497"/>
                    <a:pt x="328" y="1824"/>
                    <a:pt x="737" y="1829"/>
                  </a:cubicBezTo>
                  <a:lnTo>
                    <a:pt x="934" y="1829"/>
                  </a:lnTo>
                  <a:cubicBezTo>
                    <a:pt x="1343" y="1829"/>
                    <a:pt x="1670" y="1497"/>
                    <a:pt x="1675" y="1088"/>
                  </a:cubicBezTo>
                  <a:lnTo>
                    <a:pt x="1675" y="438"/>
                  </a:lnTo>
                  <a:lnTo>
                    <a:pt x="1646" y="428"/>
                  </a:lnTo>
                  <a:cubicBezTo>
                    <a:pt x="1478" y="342"/>
                    <a:pt x="1338" y="207"/>
                    <a:pt x="1247" y="43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5"/>
            <p:cNvSpPr/>
            <p:nvPr/>
          </p:nvSpPr>
          <p:spPr>
            <a:xfrm>
              <a:off x="5118918" y="2963815"/>
              <a:ext cx="4170" cy="10989"/>
            </a:xfrm>
            <a:custGeom>
              <a:rect b="b" l="l" r="r" t="t"/>
              <a:pathLst>
                <a:path extrusionOk="0" h="419" w="159">
                  <a:moveTo>
                    <a:pt x="0" y="0"/>
                  </a:moveTo>
                  <a:lnTo>
                    <a:pt x="0" y="419"/>
                  </a:lnTo>
                  <a:lnTo>
                    <a:pt x="68" y="371"/>
                  </a:lnTo>
                  <a:cubicBezTo>
                    <a:pt x="125" y="327"/>
                    <a:pt x="159" y="260"/>
                    <a:pt x="159" y="188"/>
                  </a:cubicBezTo>
                  <a:cubicBezTo>
                    <a:pt x="159" y="130"/>
                    <a:pt x="135" y="77"/>
                    <a:pt x="96" y="34"/>
                  </a:cubicBezTo>
                  <a:lnTo>
                    <a:pt x="87" y="24"/>
                  </a:lnTo>
                  <a:lnTo>
                    <a:pt x="72" y="24"/>
                  </a:lnTo>
                  <a:lnTo>
                    <a:pt x="5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5"/>
            <p:cNvSpPr/>
            <p:nvPr/>
          </p:nvSpPr>
          <p:spPr>
            <a:xfrm>
              <a:off x="5186034" y="3046589"/>
              <a:ext cx="43826" cy="48101"/>
            </a:xfrm>
            <a:custGeom>
              <a:rect b="b" l="l" r="r" t="t"/>
              <a:pathLst>
                <a:path extrusionOk="0" h="1834" w="1671">
                  <a:moveTo>
                    <a:pt x="1218" y="1"/>
                  </a:moveTo>
                  <a:lnTo>
                    <a:pt x="1180" y="34"/>
                  </a:lnTo>
                  <a:cubicBezTo>
                    <a:pt x="800" y="352"/>
                    <a:pt x="299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28" y="1829"/>
                    <a:pt x="737" y="1834"/>
                  </a:cubicBezTo>
                  <a:lnTo>
                    <a:pt x="934" y="1834"/>
                  </a:lnTo>
                  <a:cubicBezTo>
                    <a:pt x="1339" y="1829"/>
                    <a:pt x="1671" y="1502"/>
                    <a:pt x="1671" y="1093"/>
                  </a:cubicBezTo>
                  <a:lnTo>
                    <a:pt x="1671" y="443"/>
                  </a:lnTo>
                  <a:lnTo>
                    <a:pt x="1647" y="429"/>
                  </a:lnTo>
                  <a:cubicBezTo>
                    <a:pt x="1478" y="347"/>
                    <a:pt x="1339" y="212"/>
                    <a:pt x="1247" y="49"/>
                  </a:cubicBezTo>
                  <a:lnTo>
                    <a:pt x="1218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5"/>
            <p:cNvSpPr/>
            <p:nvPr/>
          </p:nvSpPr>
          <p:spPr>
            <a:xfrm>
              <a:off x="5200696" y="3103371"/>
              <a:ext cx="14530" cy="12668"/>
            </a:xfrm>
            <a:custGeom>
              <a:rect b="b" l="l" r="r" t="t"/>
              <a:pathLst>
                <a:path extrusionOk="0" h="483" w="554">
                  <a:moveTo>
                    <a:pt x="0" y="1"/>
                  </a:moveTo>
                  <a:lnTo>
                    <a:pt x="0" y="217"/>
                  </a:lnTo>
                  <a:lnTo>
                    <a:pt x="270" y="482"/>
                  </a:lnTo>
                  <a:lnTo>
                    <a:pt x="554" y="189"/>
                  </a:lnTo>
                  <a:lnTo>
                    <a:pt x="554" y="1"/>
                  </a:lnTo>
                  <a:lnTo>
                    <a:pt x="505" y="6"/>
                  </a:lnTo>
                  <a:cubicBezTo>
                    <a:pt x="462" y="11"/>
                    <a:pt x="419" y="15"/>
                    <a:pt x="375" y="15"/>
                  </a:cubicBezTo>
                  <a:lnTo>
                    <a:pt x="178" y="15"/>
                  </a:lnTo>
                  <a:cubicBezTo>
                    <a:pt x="135" y="15"/>
                    <a:pt x="92" y="11"/>
                    <a:pt x="48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55"/>
            <p:cNvSpPr/>
            <p:nvPr/>
          </p:nvSpPr>
          <p:spPr>
            <a:xfrm>
              <a:off x="5171399" y="3063506"/>
              <a:ext cx="5455" cy="11016"/>
            </a:xfrm>
            <a:custGeom>
              <a:rect b="b" l="l" r="r" t="t"/>
              <a:pathLst>
                <a:path extrusionOk="0" h="420" w="208">
                  <a:moveTo>
                    <a:pt x="208" y="0"/>
                  </a:moveTo>
                  <a:lnTo>
                    <a:pt x="145" y="20"/>
                  </a:lnTo>
                  <a:cubicBezTo>
                    <a:pt x="136" y="24"/>
                    <a:pt x="126" y="24"/>
                    <a:pt x="116" y="29"/>
                  </a:cubicBezTo>
                  <a:lnTo>
                    <a:pt x="102" y="29"/>
                  </a:lnTo>
                  <a:lnTo>
                    <a:pt x="92" y="39"/>
                  </a:lnTo>
                  <a:cubicBezTo>
                    <a:pt x="1" y="140"/>
                    <a:pt x="25" y="299"/>
                    <a:pt x="136" y="371"/>
                  </a:cubicBezTo>
                  <a:lnTo>
                    <a:pt x="140" y="371"/>
                  </a:lnTo>
                  <a:lnTo>
                    <a:pt x="208" y="419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55"/>
            <p:cNvSpPr/>
            <p:nvPr/>
          </p:nvSpPr>
          <p:spPr>
            <a:xfrm>
              <a:off x="5239040" y="3063506"/>
              <a:ext cx="4196" cy="11016"/>
            </a:xfrm>
            <a:custGeom>
              <a:rect b="b" l="l" r="r" t="t"/>
              <a:pathLst>
                <a:path extrusionOk="0" h="420" w="160">
                  <a:moveTo>
                    <a:pt x="1" y="0"/>
                  </a:moveTo>
                  <a:lnTo>
                    <a:pt x="1" y="419"/>
                  </a:lnTo>
                  <a:lnTo>
                    <a:pt x="68" y="371"/>
                  </a:lnTo>
                  <a:cubicBezTo>
                    <a:pt x="126" y="328"/>
                    <a:pt x="160" y="260"/>
                    <a:pt x="160" y="188"/>
                  </a:cubicBezTo>
                  <a:cubicBezTo>
                    <a:pt x="160" y="130"/>
                    <a:pt x="140" y="77"/>
                    <a:pt x="102" y="34"/>
                  </a:cubicBezTo>
                  <a:lnTo>
                    <a:pt x="92" y="24"/>
                  </a:lnTo>
                  <a:lnTo>
                    <a:pt x="78" y="24"/>
                  </a:lnTo>
                  <a:lnTo>
                    <a:pt x="59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5"/>
            <p:cNvSpPr/>
            <p:nvPr/>
          </p:nvSpPr>
          <p:spPr>
            <a:xfrm>
              <a:off x="5051277" y="2963815"/>
              <a:ext cx="5324" cy="10989"/>
            </a:xfrm>
            <a:custGeom>
              <a:rect b="b" l="l" r="r" t="t"/>
              <a:pathLst>
                <a:path extrusionOk="0" h="419" w="203">
                  <a:moveTo>
                    <a:pt x="202" y="0"/>
                  </a:moveTo>
                  <a:lnTo>
                    <a:pt x="144" y="19"/>
                  </a:lnTo>
                  <a:cubicBezTo>
                    <a:pt x="135" y="24"/>
                    <a:pt x="125" y="29"/>
                    <a:pt x="116" y="29"/>
                  </a:cubicBezTo>
                  <a:lnTo>
                    <a:pt x="101" y="29"/>
                  </a:lnTo>
                  <a:lnTo>
                    <a:pt x="91" y="39"/>
                  </a:lnTo>
                  <a:cubicBezTo>
                    <a:pt x="0" y="140"/>
                    <a:pt x="19" y="298"/>
                    <a:pt x="135" y="371"/>
                  </a:cubicBezTo>
                  <a:lnTo>
                    <a:pt x="135" y="375"/>
                  </a:lnTo>
                  <a:lnTo>
                    <a:pt x="202" y="41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5"/>
            <p:cNvSpPr/>
            <p:nvPr/>
          </p:nvSpPr>
          <p:spPr>
            <a:xfrm>
              <a:off x="5065781" y="3146280"/>
              <a:ext cx="43931" cy="47996"/>
            </a:xfrm>
            <a:custGeom>
              <a:rect b="b" l="l" r="r" t="t"/>
              <a:pathLst>
                <a:path extrusionOk="0" h="1830" w="1675">
                  <a:moveTo>
                    <a:pt x="1223" y="1"/>
                  </a:moveTo>
                  <a:lnTo>
                    <a:pt x="1184" y="35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497"/>
                    <a:pt x="328" y="1829"/>
                    <a:pt x="737" y="1829"/>
                  </a:cubicBezTo>
                  <a:lnTo>
                    <a:pt x="934" y="1829"/>
                  </a:lnTo>
                  <a:cubicBezTo>
                    <a:pt x="1343" y="1829"/>
                    <a:pt x="1670" y="1502"/>
                    <a:pt x="1675" y="1093"/>
                  </a:cubicBezTo>
                  <a:lnTo>
                    <a:pt x="1675" y="444"/>
                  </a:lnTo>
                  <a:lnTo>
                    <a:pt x="1646" y="429"/>
                  </a:lnTo>
                  <a:cubicBezTo>
                    <a:pt x="1478" y="347"/>
                    <a:pt x="1338" y="213"/>
                    <a:pt x="1247" y="44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5"/>
            <p:cNvSpPr/>
            <p:nvPr/>
          </p:nvSpPr>
          <p:spPr>
            <a:xfrm>
              <a:off x="4945633" y="3046589"/>
              <a:ext cx="34620" cy="47996"/>
            </a:xfrm>
            <a:custGeom>
              <a:rect b="b" l="l" r="r" t="t"/>
              <a:pathLst>
                <a:path extrusionOk="0" h="1830" w="1320">
                  <a:moveTo>
                    <a:pt x="1223" y="1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33" y="1829"/>
                    <a:pt x="742" y="1829"/>
                  </a:cubicBezTo>
                  <a:lnTo>
                    <a:pt x="982" y="1829"/>
                  </a:lnTo>
                  <a:cubicBezTo>
                    <a:pt x="592" y="1805"/>
                    <a:pt x="289" y="1483"/>
                    <a:pt x="289" y="1093"/>
                  </a:cubicBezTo>
                  <a:lnTo>
                    <a:pt x="289" y="482"/>
                  </a:lnTo>
                  <a:lnTo>
                    <a:pt x="328" y="477"/>
                  </a:lnTo>
                  <a:cubicBezTo>
                    <a:pt x="679" y="443"/>
                    <a:pt x="1016" y="333"/>
                    <a:pt x="1319" y="150"/>
                  </a:cubicBezTo>
                  <a:cubicBezTo>
                    <a:pt x="1295" y="116"/>
                    <a:pt x="1271" y="8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5"/>
            <p:cNvSpPr/>
            <p:nvPr/>
          </p:nvSpPr>
          <p:spPr>
            <a:xfrm>
              <a:off x="5065781" y="2946898"/>
              <a:ext cx="34594" cy="48101"/>
            </a:xfrm>
            <a:custGeom>
              <a:rect b="b" l="l" r="r" t="t"/>
              <a:pathLst>
                <a:path extrusionOk="0" h="1834" w="1319">
                  <a:moveTo>
                    <a:pt x="1223" y="0"/>
                  </a:moveTo>
                  <a:lnTo>
                    <a:pt x="1184" y="34"/>
                  </a:lnTo>
                  <a:cubicBezTo>
                    <a:pt x="804" y="352"/>
                    <a:pt x="304" y="448"/>
                    <a:pt x="44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502"/>
                    <a:pt x="332" y="1829"/>
                    <a:pt x="737" y="1834"/>
                  </a:cubicBezTo>
                  <a:lnTo>
                    <a:pt x="982" y="1834"/>
                  </a:lnTo>
                  <a:cubicBezTo>
                    <a:pt x="592" y="1805"/>
                    <a:pt x="289" y="1482"/>
                    <a:pt x="294" y="1093"/>
                  </a:cubicBezTo>
                  <a:lnTo>
                    <a:pt x="294" y="482"/>
                  </a:lnTo>
                  <a:lnTo>
                    <a:pt x="332" y="477"/>
                  </a:lnTo>
                  <a:cubicBezTo>
                    <a:pt x="679" y="443"/>
                    <a:pt x="1016" y="332"/>
                    <a:pt x="1319" y="150"/>
                  </a:cubicBezTo>
                  <a:cubicBezTo>
                    <a:pt x="1295" y="116"/>
                    <a:pt x="1271" y="82"/>
                    <a:pt x="1251" y="48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5"/>
            <p:cNvSpPr/>
            <p:nvPr/>
          </p:nvSpPr>
          <p:spPr>
            <a:xfrm>
              <a:off x="5186034" y="3046589"/>
              <a:ext cx="34489" cy="47996"/>
            </a:xfrm>
            <a:custGeom>
              <a:rect b="b" l="l" r="r" t="t"/>
              <a:pathLst>
                <a:path extrusionOk="0" h="1830" w="1315">
                  <a:moveTo>
                    <a:pt x="1223" y="1"/>
                  </a:moveTo>
                  <a:lnTo>
                    <a:pt x="1180" y="34"/>
                  </a:lnTo>
                  <a:cubicBezTo>
                    <a:pt x="800" y="352"/>
                    <a:pt x="299" y="448"/>
                    <a:pt x="39" y="477"/>
                  </a:cubicBezTo>
                  <a:lnTo>
                    <a:pt x="1" y="482"/>
                  </a:lnTo>
                  <a:lnTo>
                    <a:pt x="1" y="1093"/>
                  </a:lnTo>
                  <a:cubicBezTo>
                    <a:pt x="1" y="1502"/>
                    <a:pt x="328" y="1829"/>
                    <a:pt x="737" y="1829"/>
                  </a:cubicBezTo>
                  <a:lnTo>
                    <a:pt x="983" y="1829"/>
                  </a:lnTo>
                  <a:cubicBezTo>
                    <a:pt x="593" y="1805"/>
                    <a:pt x="290" y="1483"/>
                    <a:pt x="290" y="1093"/>
                  </a:cubicBezTo>
                  <a:lnTo>
                    <a:pt x="290" y="482"/>
                  </a:lnTo>
                  <a:lnTo>
                    <a:pt x="328" y="477"/>
                  </a:lnTo>
                  <a:cubicBezTo>
                    <a:pt x="679" y="443"/>
                    <a:pt x="1016" y="333"/>
                    <a:pt x="1315" y="150"/>
                  </a:cubicBezTo>
                  <a:cubicBezTo>
                    <a:pt x="1291" y="116"/>
                    <a:pt x="1266" y="82"/>
                    <a:pt x="1247" y="49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5"/>
            <p:cNvSpPr/>
            <p:nvPr/>
          </p:nvSpPr>
          <p:spPr>
            <a:xfrm>
              <a:off x="5065781" y="3146280"/>
              <a:ext cx="34594" cy="47996"/>
            </a:xfrm>
            <a:custGeom>
              <a:rect b="b" l="l" r="r" t="t"/>
              <a:pathLst>
                <a:path extrusionOk="0" h="1830" w="1319">
                  <a:moveTo>
                    <a:pt x="1223" y="1"/>
                  </a:moveTo>
                  <a:lnTo>
                    <a:pt x="1184" y="35"/>
                  </a:lnTo>
                  <a:cubicBezTo>
                    <a:pt x="804" y="352"/>
                    <a:pt x="304" y="448"/>
                    <a:pt x="44" y="477"/>
                  </a:cubicBezTo>
                  <a:lnTo>
                    <a:pt x="0" y="482"/>
                  </a:lnTo>
                  <a:lnTo>
                    <a:pt x="0" y="1093"/>
                  </a:lnTo>
                  <a:cubicBezTo>
                    <a:pt x="0" y="1497"/>
                    <a:pt x="332" y="1829"/>
                    <a:pt x="737" y="1829"/>
                  </a:cubicBezTo>
                  <a:lnTo>
                    <a:pt x="982" y="1829"/>
                  </a:lnTo>
                  <a:cubicBezTo>
                    <a:pt x="592" y="1805"/>
                    <a:pt x="289" y="1483"/>
                    <a:pt x="294" y="1093"/>
                  </a:cubicBezTo>
                  <a:lnTo>
                    <a:pt x="294" y="482"/>
                  </a:lnTo>
                  <a:lnTo>
                    <a:pt x="332" y="477"/>
                  </a:lnTo>
                  <a:cubicBezTo>
                    <a:pt x="679" y="444"/>
                    <a:pt x="1016" y="333"/>
                    <a:pt x="1319" y="150"/>
                  </a:cubicBezTo>
                  <a:cubicBezTo>
                    <a:pt x="1295" y="116"/>
                    <a:pt x="1271" y="83"/>
                    <a:pt x="1251" y="44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55"/>
            <p:cNvSpPr/>
            <p:nvPr/>
          </p:nvSpPr>
          <p:spPr>
            <a:xfrm>
              <a:off x="5051277" y="3163196"/>
              <a:ext cx="5324" cy="10884"/>
            </a:xfrm>
            <a:custGeom>
              <a:rect b="b" l="l" r="r" t="t"/>
              <a:pathLst>
                <a:path extrusionOk="0" h="415" w="203">
                  <a:moveTo>
                    <a:pt x="202" y="1"/>
                  </a:moveTo>
                  <a:lnTo>
                    <a:pt x="144" y="20"/>
                  </a:lnTo>
                  <a:cubicBezTo>
                    <a:pt x="135" y="20"/>
                    <a:pt x="125" y="25"/>
                    <a:pt x="116" y="25"/>
                  </a:cubicBezTo>
                  <a:lnTo>
                    <a:pt x="101" y="25"/>
                  </a:lnTo>
                  <a:lnTo>
                    <a:pt x="91" y="39"/>
                  </a:lnTo>
                  <a:cubicBezTo>
                    <a:pt x="0" y="140"/>
                    <a:pt x="19" y="294"/>
                    <a:pt x="135" y="366"/>
                  </a:cubicBezTo>
                  <a:lnTo>
                    <a:pt x="135" y="371"/>
                  </a:lnTo>
                  <a:lnTo>
                    <a:pt x="202" y="4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5"/>
            <p:cNvSpPr/>
            <p:nvPr/>
          </p:nvSpPr>
          <p:spPr>
            <a:xfrm>
              <a:off x="4917491" y="3115253"/>
              <a:ext cx="99481" cy="50252"/>
            </a:xfrm>
            <a:custGeom>
              <a:rect b="b" l="l" r="r" t="t"/>
              <a:pathLst>
                <a:path extrusionOk="0" h="1916" w="3793">
                  <a:moveTo>
                    <a:pt x="2474" y="0"/>
                  </a:moveTo>
                  <a:lnTo>
                    <a:pt x="2065" y="428"/>
                  </a:lnTo>
                  <a:cubicBezTo>
                    <a:pt x="2022" y="467"/>
                    <a:pt x="1969" y="491"/>
                    <a:pt x="1911" y="496"/>
                  </a:cubicBezTo>
                  <a:lnTo>
                    <a:pt x="1906" y="496"/>
                  </a:lnTo>
                  <a:cubicBezTo>
                    <a:pt x="1848" y="496"/>
                    <a:pt x="1795" y="472"/>
                    <a:pt x="1752" y="433"/>
                  </a:cubicBezTo>
                  <a:lnTo>
                    <a:pt x="1319" y="15"/>
                  </a:lnTo>
                  <a:lnTo>
                    <a:pt x="501" y="332"/>
                  </a:lnTo>
                  <a:lnTo>
                    <a:pt x="491" y="337"/>
                  </a:lnTo>
                  <a:cubicBezTo>
                    <a:pt x="472" y="342"/>
                    <a:pt x="1" y="515"/>
                    <a:pt x="1" y="1121"/>
                  </a:cubicBezTo>
                  <a:lnTo>
                    <a:pt x="1" y="1915"/>
                  </a:lnTo>
                  <a:lnTo>
                    <a:pt x="3792" y="1915"/>
                  </a:lnTo>
                  <a:lnTo>
                    <a:pt x="3792" y="1121"/>
                  </a:lnTo>
                  <a:cubicBezTo>
                    <a:pt x="3792" y="515"/>
                    <a:pt x="3326" y="342"/>
                    <a:pt x="3301" y="332"/>
                  </a:cubicBezTo>
                  <a:lnTo>
                    <a:pt x="3292" y="327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5"/>
            <p:cNvSpPr/>
            <p:nvPr/>
          </p:nvSpPr>
          <p:spPr>
            <a:xfrm>
              <a:off x="5157892" y="3115253"/>
              <a:ext cx="99481" cy="51012"/>
            </a:xfrm>
            <a:custGeom>
              <a:rect b="b" l="l" r="r" t="t"/>
              <a:pathLst>
                <a:path extrusionOk="0" h="1945" w="3793">
                  <a:moveTo>
                    <a:pt x="2474" y="0"/>
                  </a:moveTo>
                  <a:lnTo>
                    <a:pt x="2060" y="428"/>
                  </a:lnTo>
                  <a:cubicBezTo>
                    <a:pt x="2022" y="467"/>
                    <a:pt x="1969" y="491"/>
                    <a:pt x="1906" y="496"/>
                  </a:cubicBezTo>
                  <a:cubicBezTo>
                    <a:pt x="1849" y="496"/>
                    <a:pt x="1796" y="472"/>
                    <a:pt x="1752" y="433"/>
                  </a:cubicBezTo>
                  <a:lnTo>
                    <a:pt x="1319" y="15"/>
                  </a:lnTo>
                  <a:lnTo>
                    <a:pt x="501" y="332"/>
                  </a:lnTo>
                  <a:lnTo>
                    <a:pt x="492" y="337"/>
                  </a:lnTo>
                  <a:cubicBezTo>
                    <a:pt x="473" y="342"/>
                    <a:pt x="1" y="515"/>
                    <a:pt x="1" y="1121"/>
                  </a:cubicBezTo>
                  <a:lnTo>
                    <a:pt x="1" y="1944"/>
                  </a:lnTo>
                  <a:lnTo>
                    <a:pt x="3788" y="1944"/>
                  </a:lnTo>
                  <a:lnTo>
                    <a:pt x="3788" y="1121"/>
                  </a:lnTo>
                  <a:cubicBezTo>
                    <a:pt x="3793" y="515"/>
                    <a:pt x="3316" y="342"/>
                    <a:pt x="3302" y="332"/>
                  </a:cubicBezTo>
                  <a:lnTo>
                    <a:pt x="3287" y="327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5"/>
            <p:cNvSpPr/>
            <p:nvPr/>
          </p:nvSpPr>
          <p:spPr>
            <a:xfrm>
              <a:off x="5037377" y="3214943"/>
              <a:ext cx="99481" cy="50252"/>
            </a:xfrm>
            <a:custGeom>
              <a:rect b="b" l="l" r="r" t="t"/>
              <a:pathLst>
                <a:path extrusionOk="0" h="1916" w="3793">
                  <a:moveTo>
                    <a:pt x="2474" y="0"/>
                  </a:moveTo>
                  <a:lnTo>
                    <a:pt x="2060" y="429"/>
                  </a:lnTo>
                  <a:cubicBezTo>
                    <a:pt x="2022" y="467"/>
                    <a:pt x="1964" y="491"/>
                    <a:pt x="1906" y="491"/>
                  </a:cubicBezTo>
                  <a:cubicBezTo>
                    <a:pt x="1901" y="492"/>
                    <a:pt x="1896" y="492"/>
                    <a:pt x="1892" y="492"/>
                  </a:cubicBezTo>
                  <a:cubicBezTo>
                    <a:pt x="1840" y="492"/>
                    <a:pt x="1792" y="469"/>
                    <a:pt x="1752" y="434"/>
                  </a:cubicBezTo>
                  <a:lnTo>
                    <a:pt x="1319" y="10"/>
                  </a:lnTo>
                  <a:lnTo>
                    <a:pt x="501" y="332"/>
                  </a:lnTo>
                  <a:lnTo>
                    <a:pt x="492" y="337"/>
                  </a:lnTo>
                  <a:cubicBezTo>
                    <a:pt x="472" y="342"/>
                    <a:pt x="1" y="515"/>
                    <a:pt x="1" y="1122"/>
                  </a:cubicBezTo>
                  <a:lnTo>
                    <a:pt x="1" y="1916"/>
                  </a:lnTo>
                  <a:lnTo>
                    <a:pt x="3788" y="1916"/>
                  </a:lnTo>
                  <a:lnTo>
                    <a:pt x="3788" y="1122"/>
                  </a:lnTo>
                  <a:cubicBezTo>
                    <a:pt x="3792" y="515"/>
                    <a:pt x="3321" y="337"/>
                    <a:pt x="3297" y="332"/>
                  </a:cubicBezTo>
                  <a:lnTo>
                    <a:pt x="3287" y="328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5"/>
            <p:cNvSpPr/>
            <p:nvPr/>
          </p:nvSpPr>
          <p:spPr>
            <a:xfrm>
              <a:off x="4938053" y="3017817"/>
              <a:ext cx="58959" cy="33335"/>
            </a:xfrm>
            <a:custGeom>
              <a:rect b="b" l="l" r="r" t="t"/>
              <a:pathLst>
                <a:path extrusionOk="0" h="1271" w="2248">
                  <a:moveTo>
                    <a:pt x="1069" y="1"/>
                  </a:moveTo>
                  <a:cubicBezTo>
                    <a:pt x="477" y="1"/>
                    <a:pt x="1" y="477"/>
                    <a:pt x="1" y="1069"/>
                  </a:cubicBezTo>
                  <a:lnTo>
                    <a:pt x="1" y="1271"/>
                  </a:lnTo>
                  <a:lnTo>
                    <a:pt x="59" y="1252"/>
                  </a:lnTo>
                  <a:lnTo>
                    <a:pt x="116" y="1252"/>
                  </a:lnTo>
                  <a:cubicBezTo>
                    <a:pt x="126" y="1252"/>
                    <a:pt x="1026" y="1242"/>
                    <a:pt x="1430" y="684"/>
                  </a:cubicBezTo>
                  <a:cubicBezTo>
                    <a:pt x="1465" y="633"/>
                    <a:pt x="1517" y="610"/>
                    <a:pt x="1569" y="610"/>
                  </a:cubicBezTo>
                  <a:cubicBezTo>
                    <a:pt x="1646" y="610"/>
                    <a:pt x="1723" y="660"/>
                    <a:pt x="1743" y="746"/>
                  </a:cubicBezTo>
                  <a:cubicBezTo>
                    <a:pt x="1748" y="766"/>
                    <a:pt x="1853" y="1179"/>
                    <a:pt x="2176" y="1256"/>
                  </a:cubicBezTo>
                  <a:lnTo>
                    <a:pt x="2190" y="1256"/>
                  </a:lnTo>
                  <a:lnTo>
                    <a:pt x="2248" y="1271"/>
                  </a:lnTo>
                  <a:lnTo>
                    <a:pt x="2248" y="1074"/>
                  </a:lnTo>
                  <a:cubicBezTo>
                    <a:pt x="2248" y="482"/>
                    <a:pt x="1767" y="1"/>
                    <a:pt x="1175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5"/>
            <p:cNvSpPr/>
            <p:nvPr/>
          </p:nvSpPr>
          <p:spPr>
            <a:xfrm>
              <a:off x="5058333" y="2917996"/>
              <a:ext cx="58959" cy="33466"/>
            </a:xfrm>
            <a:custGeom>
              <a:rect b="b" l="l" r="r" t="t"/>
              <a:pathLst>
                <a:path extrusionOk="0" h="1276" w="2248">
                  <a:moveTo>
                    <a:pt x="1069" y="0"/>
                  </a:moveTo>
                  <a:cubicBezTo>
                    <a:pt x="477" y="5"/>
                    <a:pt x="1" y="482"/>
                    <a:pt x="1" y="1074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111" y="1252"/>
                  </a:lnTo>
                  <a:cubicBezTo>
                    <a:pt x="121" y="1252"/>
                    <a:pt x="1021" y="1247"/>
                    <a:pt x="1430" y="689"/>
                  </a:cubicBezTo>
                  <a:cubicBezTo>
                    <a:pt x="1465" y="637"/>
                    <a:pt x="1518" y="614"/>
                    <a:pt x="1571" y="614"/>
                  </a:cubicBezTo>
                  <a:cubicBezTo>
                    <a:pt x="1647" y="614"/>
                    <a:pt x="1722" y="663"/>
                    <a:pt x="1742" y="751"/>
                  </a:cubicBezTo>
                  <a:cubicBezTo>
                    <a:pt x="1747" y="770"/>
                    <a:pt x="1848" y="1184"/>
                    <a:pt x="2175" y="1256"/>
                  </a:cubicBezTo>
                  <a:lnTo>
                    <a:pt x="2190" y="1256"/>
                  </a:lnTo>
                  <a:lnTo>
                    <a:pt x="2243" y="1276"/>
                  </a:lnTo>
                  <a:lnTo>
                    <a:pt x="2243" y="1078"/>
                  </a:lnTo>
                  <a:cubicBezTo>
                    <a:pt x="2248" y="482"/>
                    <a:pt x="1766" y="0"/>
                    <a:pt x="1170" y="0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5"/>
            <p:cNvSpPr/>
            <p:nvPr/>
          </p:nvSpPr>
          <p:spPr>
            <a:xfrm>
              <a:off x="5178350" y="3017817"/>
              <a:ext cx="59091" cy="33335"/>
            </a:xfrm>
            <a:custGeom>
              <a:rect b="b" l="l" r="r" t="t"/>
              <a:pathLst>
                <a:path extrusionOk="0" h="1271" w="2253">
                  <a:moveTo>
                    <a:pt x="1073" y="1"/>
                  </a:moveTo>
                  <a:cubicBezTo>
                    <a:pt x="482" y="1"/>
                    <a:pt x="0" y="477"/>
                    <a:pt x="0" y="1069"/>
                  </a:cubicBezTo>
                  <a:lnTo>
                    <a:pt x="0" y="1271"/>
                  </a:lnTo>
                  <a:lnTo>
                    <a:pt x="58" y="1252"/>
                  </a:lnTo>
                  <a:lnTo>
                    <a:pt x="116" y="1252"/>
                  </a:lnTo>
                  <a:cubicBezTo>
                    <a:pt x="126" y="1252"/>
                    <a:pt x="1025" y="1242"/>
                    <a:pt x="1430" y="684"/>
                  </a:cubicBezTo>
                  <a:cubicBezTo>
                    <a:pt x="1467" y="633"/>
                    <a:pt x="1520" y="610"/>
                    <a:pt x="1572" y="610"/>
                  </a:cubicBezTo>
                  <a:cubicBezTo>
                    <a:pt x="1650" y="610"/>
                    <a:pt x="1725" y="660"/>
                    <a:pt x="1742" y="746"/>
                  </a:cubicBezTo>
                  <a:cubicBezTo>
                    <a:pt x="1747" y="766"/>
                    <a:pt x="1853" y="1179"/>
                    <a:pt x="2180" y="1256"/>
                  </a:cubicBezTo>
                  <a:lnTo>
                    <a:pt x="2190" y="1256"/>
                  </a:lnTo>
                  <a:lnTo>
                    <a:pt x="2248" y="1271"/>
                  </a:lnTo>
                  <a:lnTo>
                    <a:pt x="2248" y="1074"/>
                  </a:lnTo>
                  <a:cubicBezTo>
                    <a:pt x="2252" y="482"/>
                    <a:pt x="1771" y="1"/>
                    <a:pt x="1175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5"/>
            <p:cNvSpPr/>
            <p:nvPr/>
          </p:nvSpPr>
          <p:spPr>
            <a:xfrm>
              <a:off x="5058202" y="3117403"/>
              <a:ext cx="59091" cy="33466"/>
            </a:xfrm>
            <a:custGeom>
              <a:rect b="b" l="l" r="r" t="t"/>
              <a:pathLst>
                <a:path extrusionOk="0" h="1276" w="2253">
                  <a:moveTo>
                    <a:pt x="1074" y="0"/>
                  </a:moveTo>
                  <a:cubicBezTo>
                    <a:pt x="482" y="0"/>
                    <a:pt x="1" y="481"/>
                    <a:pt x="6" y="1073"/>
                  </a:cubicBezTo>
                  <a:lnTo>
                    <a:pt x="6" y="1275"/>
                  </a:lnTo>
                  <a:lnTo>
                    <a:pt x="58" y="1256"/>
                  </a:lnTo>
                  <a:lnTo>
                    <a:pt x="116" y="1256"/>
                  </a:lnTo>
                  <a:cubicBezTo>
                    <a:pt x="126" y="1256"/>
                    <a:pt x="1026" y="1246"/>
                    <a:pt x="1435" y="688"/>
                  </a:cubicBezTo>
                  <a:cubicBezTo>
                    <a:pt x="1470" y="637"/>
                    <a:pt x="1523" y="613"/>
                    <a:pt x="1576" y="613"/>
                  </a:cubicBezTo>
                  <a:cubicBezTo>
                    <a:pt x="1652" y="613"/>
                    <a:pt x="1727" y="663"/>
                    <a:pt x="1747" y="751"/>
                  </a:cubicBezTo>
                  <a:cubicBezTo>
                    <a:pt x="1752" y="770"/>
                    <a:pt x="1853" y="1184"/>
                    <a:pt x="2180" y="1261"/>
                  </a:cubicBezTo>
                  <a:lnTo>
                    <a:pt x="2195" y="1261"/>
                  </a:lnTo>
                  <a:lnTo>
                    <a:pt x="2248" y="1275"/>
                  </a:lnTo>
                  <a:lnTo>
                    <a:pt x="2248" y="1073"/>
                  </a:lnTo>
                  <a:cubicBezTo>
                    <a:pt x="2253" y="481"/>
                    <a:pt x="1771" y="0"/>
                    <a:pt x="1175" y="0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5"/>
            <p:cNvSpPr/>
            <p:nvPr/>
          </p:nvSpPr>
          <p:spPr>
            <a:xfrm>
              <a:off x="5037377" y="3015536"/>
              <a:ext cx="99481" cy="50278"/>
            </a:xfrm>
            <a:custGeom>
              <a:rect b="b" l="l" r="r" t="t"/>
              <a:pathLst>
                <a:path extrusionOk="0" h="1917" w="3793">
                  <a:moveTo>
                    <a:pt x="2474" y="1"/>
                  </a:moveTo>
                  <a:lnTo>
                    <a:pt x="2065" y="429"/>
                  </a:lnTo>
                  <a:cubicBezTo>
                    <a:pt x="2022" y="473"/>
                    <a:pt x="1969" y="497"/>
                    <a:pt x="1911" y="497"/>
                  </a:cubicBezTo>
                  <a:lnTo>
                    <a:pt x="1906" y="497"/>
                  </a:lnTo>
                  <a:cubicBezTo>
                    <a:pt x="1848" y="497"/>
                    <a:pt x="1796" y="473"/>
                    <a:pt x="1752" y="434"/>
                  </a:cubicBezTo>
                  <a:lnTo>
                    <a:pt x="1319" y="15"/>
                  </a:lnTo>
                  <a:lnTo>
                    <a:pt x="501" y="333"/>
                  </a:lnTo>
                  <a:lnTo>
                    <a:pt x="492" y="338"/>
                  </a:lnTo>
                  <a:cubicBezTo>
                    <a:pt x="472" y="347"/>
                    <a:pt x="1" y="521"/>
                    <a:pt x="1" y="1127"/>
                  </a:cubicBezTo>
                  <a:lnTo>
                    <a:pt x="1" y="1916"/>
                  </a:lnTo>
                  <a:lnTo>
                    <a:pt x="3788" y="1916"/>
                  </a:lnTo>
                  <a:lnTo>
                    <a:pt x="3788" y="1122"/>
                  </a:lnTo>
                  <a:cubicBezTo>
                    <a:pt x="3792" y="506"/>
                    <a:pt x="3306" y="338"/>
                    <a:pt x="3302" y="333"/>
                  </a:cubicBezTo>
                  <a:lnTo>
                    <a:pt x="3292" y="328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5"/>
            <p:cNvSpPr/>
            <p:nvPr/>
          </p:nvSpPr>
          <p:spPr>
            <a:xfrm>
              <a:off x="5037377" y="3015798"/>
              <a:ext cx="36115" cy="43826"/>
            </a:xfrm>
            <a:custGeom>
              <a:rect b="b" l="l" r="r" t="t"/>
              <a:pathLst>
                <a:path extrusionOk="0" h="1671" w="1377">
                  <a:moveTo>
                    <a:pt x="1319" y="1"/>
                  </a:moveTo>
                  <a:lnTo>
                    <a:pt x="501" y="323"/>
                  </a:lnTo>
                  <a:lnTo>
                    <a:pt x="492" y="323"/>
                  </a:lnTo>
                  <a:cubicBezTo>
                    <a:pt x="472" y="333"/>
                    <a:pt x="1" y="506"/>
                    <a:pt x="1" y="1112"/>
                  </a:cubicBezTo>
                  <a:lnTo>
                    <a:pt x="1" y="1670"/>
                  </a:lnTo>
                  <a:lnTo>
                    <a:pt x="203" y="1670"/>
                  </a:lnTo>
                  <a:lnTo>
                    <a:pt x="203" y="1112"/>
                  </a:lnTo>
                  <a:cubicBezTo>
                    <a:pt x="203" y="506"/>
                    <a:pt x="679" y="333"/>
                    <a:pt x="694" y="323"/>
                  </a:cubicBezTo>
                  <a:lnTo>
                    <a:pt x="703" y="323"/>
                  </a:lnTo>
                  <a:lnTo>
                    <a:pt x="1377" y="5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5"/>
            <p:cNvSpPr/>
            <p:nvPr/>
          </p:nvSpPr>
          <p:spPr>
            <a:xfrm>
              <a:off x="5157787" y="3115489"/>
              <a:ext cx="36246" cy="43826"/>
            </a:xfrm>
            <a:custGeom>
              <a:rect b="b" l="l" r="r" t="t"/>
              <a:pathLst>
                <a:path extrusionOk="0" h="1671" w="1382">
                  <a:moveTo>
                    <a:pt x="1319" y="1"/>
                  </a:moveTo>
                  <a:lnTo>
                    <a:pt x="501" y="318"/>
                  </a:lnTo>
                  <a:lnTo>
                    <a:pt x="491" y="323"/>
                  </a:lnTo>
                  <a:cubicBezTo>
                    <a:pt x="472" y="328"/>
                    <a:pt x="0" y="506"/>
                    <a:pt x="0" y="1108"/>
                  </a:cubicBezTo>
                  <a:lnTo>
                    <a:pt x="0" y="1671"/>
                  </a:lnTo>
                  <a:lnTo>
                    <a:pt x="207" y="1671"/>
                  </a:lnTo>
                  <a:lnTo>
                    <a:pt x="207" y="1108"/>
                  </a:lnTo>
                  <a:cubicBezTo>
                    <a:pt x="207" y="506"/>
                    <a:pt x="679" y="333"/>
                    <a:pt x="698" y="323"/>
                  </a:cubicBezTo>
                  <a:lnTo>
                    <a:pt x="707" y="318"/>
                  </a:lnTo>
                  <a:lnTo>
                    <a:pt x="1381" y="59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5"/>
            <p:cNvSpPr/>
            <p:nvPr/>
          </p:nvSpPr>
          <p:spPr>
            <a:xfrm>
              <a:off x="5037246" y="3215206"/>
              <a:ext cx="36246" cy="43800"/>
            </a:xfrm>
            <a:custGeom>
              <a:rect b="b" l="l" r="r" t="t"/>
              <a:pathLst>
                <a:path extrusionOk="0" h="1670" w="1382">
                  <a:moveTo>
                    <a:pt x="1324" y="0"/>
                  </a:moveTo>
                  <a:lnTo>
                    <a:pt x="506" y="318"/>
                  </a:lnTo>
                  <a:lnTo>
                    <a:pt x="492" y="322"/>
                  </a:lnTo>
                  <a:cubicBezTo>
                    <a:pt x="477" y="327"/>
                    <a:pt x="1" y="501"/>
                    <a:pt x="1" y="1107"/>
                  </a:cubicBezTo>
                  <a:lnTo>
                    <a:pt x="1" y="1670"/>
                  </a:lnTo>
                  <a:lnTo>
                    <a:pt x="208" y="1670"/>
                  </a:lnTo>
                  <a:lnTo>
                    <a:pt x="208" y="1107"/>
                  </a:lnTo>
                  <a:cubicBezTo>
                    <a:pt x="208" y="505"/>
                    <a:pt x="684" y="327"/>
                    <a:pt x="699" y="322"/>
                  </a:cubicBezTo>
                  <a:lnTo>
                    <a:pt x="708" y="318"/>
                  </a:lnTo>
                  <a:lnTo>
                    <a:pt x="1382" y="58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5"/>
            <p:cNvSpPr/>
            <p:nvPr/>
          </p:nvSpPr>
          <p:spPr>
            <a:xfrm>
              <a:off x="4917491" y="3115489"/>
              <a:ext cx="36115" cy="43826"/>
            </a:xfrm>
            <a:custGeom>
              <a:rect b="b" l="l" r="r" t="t"/>
              <a:pathLst>
                <a:path extrusionOk="0" h="1671" w="1377">
                  <a:moveTo>
                    <a:pt x="1319" y="1"/>
                  </a:moveTo>
                  <a:lnTo>
                    <a:pt x="501" y="318"/>
                  </a:lnTo>
                  <a:lnTo>
                    <a:pt x="491" y="323"/>
                  </a:lnTo>
                  <a:cubicBezTo>
                    <a:pt x="472" y="328"/>
                    <a:pt x="1" y="506"/>
                    <a:pt x="1" y="1108"/>
                  </a:cubicBezTo>
                  <a:lnTo>
                    <a:pt x="1" y="1671"/>
                  </a:lnTo>
                  <a:lnTo>
                    <a:pt x="203" y="1671"/>
                  </a:lnTo>
                  <a:lnTo>
                    <a:pt x="203" y="1108"/>
                  </a:lnTo>
                  <a:cubicBezTo>
                    <a:pt x="208" y="506"/>
                    <a:pt x="679" y="333"/>
                    <a:pt x="698" y="323"/>
                  </a:cubicBezTo>
                  <a:lnTo>
                    <a:pt x="708" y="318"/>
                  </a:lnTo>
                  <a:lnTo>
                    <a:pt x="1377" y="59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5"/>
            <p:cNvSpPr/>
            <p:nvPr/>
          </p:nvSpPr>
          <p:spPr>
            <a:xfrm>
              <a:off x="4938053" y="3017686"/>
              <a:ext cx="32207" cy="33361"/>
            </a:xfrm>
            <a:custGeom>
              <a:rect b="b" l="l" r="r" t="t"/>
              <a:pathLst>
                <a:path extrusionOk="0" h="1272" w="1228">
                  <a:moveTo>
                    <a:pt x="1074" y="1"/>
                  </a:moveTo>
                  <a:cubicBezTo>
                    <a:pt x="482" y="1"/>
                    <a:pt x="1" y="482"/>
                    <a:pt x="1" y="1074"/>
                  </a:cubicBezTo>
                  <a:lnTo>
                    <a:pt x="1" y="1271"/>
                  </a:lnTo>
                  <a:lnTo>
                    <a:pt x="59" y="1257"/>
                  </a:lnTo>
                  <a:lnTo>
                    <a:pt x="116" y="1257"/>
                  </a:lnTo>
                  <a:cubicBezTo>
                    <a:pt x="116" y="1257"/>
                    <a:pt x="150" y="1257"/>
                    <a:pt x="203" y="1252"/>
                  </a:cubicBezTo>
                  <a:lnTo>
                    <a:pt x="203" y="1083"/>
                  </a:lnTo>
                  <a:lnTo>
                    <a:pt x="203" y="1074"/>
                  </a:lnTo>
                  <a:cubicBezTo>
                    <a:pt x="203" y="501"/>
                    <a:pt x="655" y="30"/>
                    <a:pt x="1228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5"/>
            <p:cNvSpPr/>
            <p:nvPr/>
          </p:nvSpPr>
          <p:spPr>
            <a:xfrm>
              <a:off x="5058333" y="2917996"/>
              <a:ext cx="32076" cy="33335"/>
            </a:xfrm>
            <a:custGeom>
              <a:rect b="b" l="l" r="r" t="t"/>
              <a:pathLst>
                <a:path extrusionOk="0" h="1271" w="1223">
                  <a:moveTo>
                    <a:pt x="1069" y="0"/>
                  </a:moveTo>
                  <a:cubicBezTo>
                    <a:pt x="477" y="5"/>
                    <a:pt x="1" y="482"/>
                    <a:pt x="1" y="1074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203" y="1252"/>
                  </a:lnTo>
                  <a:lnTo>
                    <a:pt x="203" y="1083"/>
                  </a:lnTo>
                  <a:lnTo>
                    <a:pt x="198" y="1074"/>
                  </a:lnTo>
                  <a:cubicBezTo>
                    <a:pt x="203" y="501"/>
                    <a:pt x="650" y="29"/>
                    <a:pt x="1223" y="0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5"/>
            <p:cNvSpPr/>
            <p:nvPr/>
          </p:nvSpPr>
          <p:spPr>
            <a:xfrm>
              <a:off x="5178481" y="3017686"/>
              <a:ext cx="32076" cy="33361"/>
            </a:xfrm>
            <a:custGeom>
              <a:rect b="b" l="l" r="r" t="t"/>
              <a:pathLst>
                <a:path extrusionOk="0" h="1272" w="1223">
                  <a:moveTo>
                    <a:pt x="1068" y="1"/>
                  </a:moveTo>
                  <a:cubicBezTo>
                    <a:pt x="477" y="1"/>
                    <a:pt x="0" y="482"/>
                    <a:pt x="0" y="1074"/>
                  </a:cubicBezTo>
                  <a:lnTo>
                    <a:pt x="0" y="1271"/>
                  </a:lnTo>
                  <a:lnTo>
                    <a:pt x="53" y="1257"/>
                  </a:lnTo>
                  <a:lnTo>
                    <a:pt x="111" y="1257"/>
                  </a:lnTo>
                  <a:cubicBezTo>
                    <a:pt x="111" y="1257"/>
                    <a:pt x="149" y="1257"/>
                    <a:pt x="202" y="1252"/>
                  </a:cubicBezTo>
                  <a:lnTo>
                    <a:pt x="202" y="1083"/>
                  </a:lnTo>
                  <a:lnTo>
                    <a:pt x="202" y="1074"/>
                  </a:lnTo>
                  <a:cubicBezTo>
                    <a:pt x="202" y="501"/>
                    <a:pt x="650" y="30"/>
                    <a:pt x="1222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5"/>
            <p:cNvSpPr/>
            <p:nvPr/>
          </p:nvSpPr>
          <p:spPr>
            <a:xfrm>
              <a:off x="5058333" y="3117508"/>
              <a:ext cx="32076" cy="33361"/>
            </a:xfrm>
            <a:custGeom>
              <a:rect b="b" l="l" r="r" t="t"/>
              <a:pathLst>
                <a:path extrusionOk="0" h="1272" w="1223">
                  <a:moveTo>
                    <a:pt x="1069" y="1"/>
                  </a:moveTo>
                  <a:cubicBezTo>
                    <a:pt x="477" y="1"/>
                    <a:pt x="1" y="477"/>
                    <a:pt x="1" y="1069"/>
                  </a:cubicBezTo>
                  <a:lnTo>
                    <a:pt x="1" y="1271"/>
                  </a:lnTo>
                  <a:lnTo>
                    <a:pt x="53" y="1252"/>
                  </a:lnTo>
                  <a:lnTo>
                    <a:pt x="111" y="1252"/>
                  </a:lnTo>
                  <a:cubicBezTo>
                    <a:pt x="111" y="1252"/>
                    <a:pt x="150" y="1252"/>
                    <a:pt x="203" y="1247"/>
                  </a:cubicBezTo>
                  <a:lnTo>
                    <a:pt x="203" y="1069"/>
                  </a:lnTo>
                  <a:lnTo>
                    <a:pt x="198" y="1069"/>
                  </a:lnTo>
                  <a:cubicBezTo>
                    <a:pt x="203" y="496"/>
                    <a:pt x="650" y="25"/>
                    <a:pt x="1223" y="1"/>
                  </a:cubicBezTo>
                  <a:close/>
                </a:path>
              </a:pathLst>
            </a:custGeom>
            <a:solidFill>
              <a:srgbClr val="6D84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5"/>
            <p:cNvSpPr/>
            <p:nvPr/>
          </p:nvSpPr>
          <p:spPr>
            <a:xfrm>
              <a:off x="5025889" y="2907767"/>
              <a:ext cx="122325" cy="163214"/>
            </a:xfrm>
            <a:custGeom>
              <a:rect b="b" l="l" r="r" t="t"/>
              <a:pathLst>
                <a:path extrusionOk="0" h="6223" w="4664">
                  <a:moveTo>
                    <a:pt x="2397" y="434"/>
                  </a:moveTo>
                  <a:cubicBezTo>
                    <a:pt x="2965" y="439"/>
                    <a:pt x="3422" y="896"/>
                    <a:pt x="3422" y="1464"/>
                  </a:cubicBezTo>
                  <a:lnTo>
                    <a:pt x="3422" y="1603"/>
                  </a:lnTo>
                  <a:lnTo>
                    <a:pt x="3408" y="1603"/>
                  </a:lnTo>
                  <a:cubicBezTo>
                    <a:pt x="3104" y="1531"/>
                    <a:pt x="3008" y="1131"/>
                    <a:pt x="3008" y="1127"/>
                  </a:cubicBezTo>
                  <a:cubicBezTo>
                    <a:pt x="2982" y="1018"/>
                    <a:pt x="2888" y="957"/>
                    <a:pt x="2793" y="957"/>
                  </a:cubicBezTo>
                  <a:cubicBezTo>
                    <a:pt x="2728" y="957"/>
                    <a:pt x="2663" y="985"/>
                    <a:pt x="2618" y="1045"/>
                  </a:cubicBezTo>
                  <a:cubicBezTo>
                    <a:pt x="2224" y="1589"/>
                    <a:pt x="1348" y="1593"/>
                    <a:pt x="1339" y="1593"/>
                  </a:cubicBezTo>
                  <a:lnTo>
                    <a:pt x="1286" y="1593"/>
                  </a:lnTo>
                  <a:lnTo>
                    <a:pt x="1271" y="1598"/>
                  </a:lnTo>
                  <a:lnTo>
                    <a:pt x="1266" y="1598"/>
                  </a:lnTo>
                  <a:lnTo>
                    <a:pt x="1266" y="1464"/>
                  </a:lnTo>
                  <a:cubicBezTo>
                    <a:pt x="1266" y="896"/>
                    <a:pt x="1728" y="439"/>
                    <a:pt x="2291" y="434"/>
                  </a:cubicBezTo>
                  <a:close/>
                  <a:moveTo>
                    <a:pt x="3576" y="2195"/>
                  </a:moveTo>
                  <a:lnTo>
                    <a:pt x="3600" y="2200"/>
                  </a:lnTo>
                  <a:cubicBezTo>
                    <a:pt x="3672" y="2281"/>
                    <a:pt x="3663" y="2402"/>
                    <a:pt x="3576" y="2469"/>
                  </a:cubicBezTo>
                  <a:lnTo>
                    <a:pt x="3576" y="2195"/>
                  </a:lnTo>
                  <a:close/>
                  <a:moveTo>
                    <a:pt x="1117" y="2200"/>
                  </a:moveTo>
                  <a:lnTo>
                    <a:pt x="1117" y="2474"/>
                  </a:lnTo>
                  <a:cubicBezTo>
                    <a:pt x="1031" y="2411"/>
                    <a:pt x="1011" y="2286"/>
                    <a:pt x="1084" y="2209"/>
                  </a:cubicBezTo>
                  <a:cubicBezTo>
                    <a:pt x="1093" y="2205"/>
                    <a:pt x="1108" y="2200"/>
                    <a:pt x="1117" y="2200"/>
                  </a:cubicBezTo>
                  <a:close/>
                  <a:moveTo>
                    <a:pt x="2724" y="1565"/>
                  </a:moveTo>
                  <a:cubicBezTo>
                    <a:pt x="2821" y="1738"/>
                    <a:pt x="2965" y="1877"/>
                    <a:pt x="3143" y="1964"/>
                  </a:cubicBezTo>
                  <a:lnTo>
                    <a:pt x="3143" y="2585"/>
                  </a:lnTo>
                  <a:cubicBezTo>
                    <a:pt x="3138" y="2970"/>
                    <a:pt x="2830" y="3278"/>
                    <a:pt x="2445" y="3282"/>
                  </a:cubicBezTo>
                  <a:lnTo>
                    <a:pt x="2248" y="3282"/>
                  </a:lnTo>
                  <a:cubicBezTo>
                    <a:pt x="1868" y="3278"/>
                    <a:pt x="1555" y="2970"/>
                    <a:pt x="1555" y="2585"/>
                  </a:cubicBezTo>
                  <a:lnTo>
                    <a:pt x="1555" y="2012"/>
                  </a:lnTo>
                  <a:cubicBezTo>
                    <a:pt x="1839" y="1983"/>
                    <a:pt x="2335" y="1882"/>
                    <a:pt x="2724" y="1565"/>
                  </a:cubicBezTo>
                  <a:close/>
                  <a:moveTo>
                    <a:pt x="2580" y="3711"/>
                  </a:moveTo>
                  <a:lnTo>
                    <a:pt x="2580" y="3826"/>
                  </a:lnTo>
                  <a:lnTo>
                    <a:pt x="2339" y="4076"/>
                  </a:lnTo>
                  <a:lnTo>
                    <a:pt x="2113" y="3855"/>
                  </a:lnTo>
                  <a:lnTo>
                    <a:pt x="2113" y="3711"/>
                  </a:lnTo>
                  <a:cubicBezTo>
                    <a:pt x="2157" y="3715"/>
                    <a:pt x="2205" y="3715"/>
                    <a:pt x="2248" y="3715"/>
                  </a:cubicBezTo>
                  <a:lnTo>
                    <a:pt x="2445" y="3715"/>
                  </a:lnTo>
                  <a:cubicBezTo>
                    <a:pt x="2489" y="3715"/>
                    <a:pt x="2537" y="3715"/>
                    <a:pt x="2580" y="3711"/>
                  </a:cubicBezTo>
                  <a:close/>
                  <a:moveTo>
                    <a:pt x="2291" y="1"/>
                  </a:moveTo>
                  <a:cubicBezTo>
                    <a:pt x="1483" y="1"/>
                    <a:pt x="824" y="655"/>
                    <a:pt x="824" y="1464"/>
                  </a:cubicBezTo>
                  <a:lnTo>
                    <a:pt x="824" y="1848"/>
                  </a:lnTo>
                  <a:cubicBezTo>
                    <a:pt x="391" y="2200"/>
                    <a:pt x="612" y="2902"/>
                    <a:pt x="1170" y="2941"/>
                  </a:cubicBezTo>
                  <a:lnTo>
                    <a:pt x="1170" y="2936"/>
                  </a:lnTo>
                  <a:cubicBezTo>
                    <a:pt x="1257" y="3201"/>
                    <a:pt x="1435" y="3422"/>
                    <a:pt x="1675" y="3561"/>
                  </a:cubicBezTo>
                  <a:lnTo>
                    <a:pt x="1675" y="3682"/>
                  </a:lnTo>
                  <a:lnTo>
                    <a:pt x="780" y="4033"/>
                  </a:lnTo>
                  <a:cubicBezTo>
                    <a:pt x="699" y="4062"/>
                    <a:pt x="1" y="4341"/>
                    <a:pt x="1" y="5231"/>
                  </a:cubicBezTo>
                  <a:lnTo>
                    <a:pt x="1" y="6006"/>
                  </a:lnTo>
                  <a:cubicBezTo>
                    <a:pt x="1" y="6126"/>
                    <a:pt x="97" y="6222"/>
                    <a:pt x="217" y="6222"/>
                  </a:cubicBezTo>
                  <a:lnTo>
                    <a:pt x="776" y="6222"/>
                  </a:lnTo>
                  <a:cubicBezTo>
                    <a:pt x="1064" y="6222"/>
                    <a:pt x="1064" y="5789"/>
                    <a:pt x="776" y="5789"/>
                  </a:cubicBezTo>
                  <a:lnTo>
                    <a:pt x="439" y="5789"/>
                  </a:lnTo>
                  <a:lnTo>
                    <a:pt x="439" y="5231"/>
                  </a:lnTo>
                  <a:cubicBezTo>
                    <a:pt x="439" y="4630"/>
                    <a:pt x="910" y="4447"/>
                    <a:pt x="930" y="4442"/>
                  </a:cubicBezTo>
                  <a:lnTo>
                    <a:pt x="939" y="4437"/>
                  </a:lnTo>
                  <a:lnTo>
                    <a:pt x="1757" y="4120"/>
                  </a:lnTo>
                  <a:lnTo>
                    <a:pt x="2190" y="4538"/>
                  </a:lnTo>
                  <a:cubicBezTo>
                    <a:pt x="2234" y="4577"/>
                    <a:pt x="2286" y="4601"/>
                    <a:pt x="2344" y="4601"/>
                  </a:cubicBezTo>
                  <a:cubicBezTo>
                    <a:pt x="2402" y="4601"/>
                    <a:pt x="2460" y="4577"/>
                    <a:pt x="2498" y="4533"/>
                  </a:cubicBezTo>
                  <a:lnTo>
                    <a:pt x="2912" y="4105"/>
                  </a:lnTo>
                  <a:lnTo>
                    <a:pt x="3725" y="4432"/>
                  </a:lnTo>
                  <a:lnTo>
                    <a:pt x="3740" y="4437"/>
                  </a:lnTo>
                  <a:cubicBezTo>
                    <a:pt x="3744" y="4437"/>
                    <a:pt x="4230" y="4610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5" y="5784"/>
                    <a:pt x="1175" y="6222"/>
                    <a:pt x="1468" y="6222"/>
                  </a:cubicBezTo>
                  <a:lnTo>
                    <a:pt x="4447" y="6222"/>
                  </a:lnTo>
                  <a:cubicBezTo>
                    <a:pt x="4567" y="6222"/>
                    <a:pt x="4663" y="6121"/>
                    <a:pt x="4663" y="6001"/>
                  </a:cubicBezTo>
                  <a:lnTo>
                    <a:pt x="4663" y="5231"/>
                  </a:lnTo>
                  <a:cubicBezTo>
                    <a:pt x="4663" y="4346"/>
                    <a:pt x="3971" y="4062"/>
                    <a:pt x="3884" y="4033"/>
                  </a:cubicBezTo>
                  <a:lnTo>
                    <a:pt x="3013" y="3682"/>
                  </a:lnTo>
                  <a:lnTo>
                    <a:pt x="3013" y="3561"/>
                  </a:lnTo>
                  <a:cubicBezTo>
                    <a:pt x="3254" y="3422"/>
                    <a:pt x="3432" y="3201"/>
                    <a:pt x="3518" y="2936"/>
                  </a:cubicBezTo>
                  <a:cubicBezTo>
                    <a:pt x="4067" y="2893"/>
                    <a:pt x="4283" y="2200"/>
                    <a:pt x="3855" y="1848"/>
                  </a:cubicBezTo>
                  <a:lnTo>
                    <a:pt x="3855" y="1464"/>
                  </a:lnTo>
                  <a:cubicBezTo>
                    <a:pt x="3855" y="655"/>
                    <a:pt x="3201" y="1"/>
                    <a:pt x="23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5"/>
            <p:cNvSpPr/>
            <p:nvPr/>
          </p:nvSpPr>
          <p:spPr>
            <a:xfrm>
              <a:off x="5133501" y="2916396"/>
              <a:ext cx="109185" cy="83718"/>
            </a:xfrm>
            <a:custGeom>
              <a:rect b="b" l="l" r="r" t="t"/>
              <a:pathLst>
                <a:path extrusionOk="0" h="3192" w="4163">
                  <a:moveTo>
                    <a:pt x="309" y="0"/>
                  </a:moveTo>
                  <a:cubicBezTo>
                    <a:pt x="86" y="0"/>
                    <a:pt x="0" y="345"/>
                    <a:pt x="248" y="427"/>
                  </a:cubicBezTo>
                  <a:cubicBezTo>
                    <a:pt x="1667" y="894"/>
                    <a:pt x="2880" y="1837"/>
                    <a:pt x="3688" y="3093"/>
                  </a:cubicBezTo>
                  <a:cubicBezTo>
                    <a:pt x="3735" y="3162"/>
                    <a:pt x="3799" y="3191"/>
                    <a:pt x="3863" y="3191"/>
                  </a:cubicBezTo>
                  <a:cubicBezTo>
                    <a:pt x="4015" y="3191"/>
                    <a:pt x="4162" y="3027"/>
                    <a:pt x="4054" y="2857"/>
                  </a:cubicBezTo>
                  <a:cubicBezTo>
                    <a:pt x="3192" y="1515"/>
                    <a:pt x="1898" y="509"/>
                    <a:pt x="387" y="13"/>
                  </a:cubicBezTo>
                  <a:cubicBezTo>
                    <a:pt x="360" y="4"/>
                    <a:pt x="334" y="0"/>
                    <a:pt x="3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5"/>
            <p:cNvSpPr/>
            <p:nvPr/>
          </p:nvSpPr>
          <p:spPr>
            <a:xfrm>
              <a:off x="4932651" y="2915924"/>
              <a:ext cx="109238" cy="84164"/>
            </a:xfrm>
            <a:custGeom>
              <a:rect b="b" l="l" r="r" t="t"/>
              <a:pathLst>
                <a:path extrusionOk="0" h="3209" w="4165">
                  <a:moveTo>
                    <a:pt x="3855" y="0"/>
                  </a:moveTo>
                  <a:cubicBezTo>
                    <a:pt x="3832" y="0"/>
                    <a:pt x="3808" y="4"/>
                    <a:pt x="3782" y="12"/>
                  </a:cubicBezTo>
                  <a:cubicBezTo>
                    <a:pt x="2247" y="508"/>
                    <a:pt x="933" y="1518"/>
                    <a:pt x="63" y="2870"/>
                  </a:cubicBezTo>
                  <a:cubicBezTo>
                    <a:pt x="0" y="2976"/>
                    <a:pt x="29" y="3111"/>
                    <a:pt x="130" y="3173"/>
                  </a:cubicBezTo>
                  <a:cubicBezTo>
                    <a:pt x="166" y="3198"/>
                    <a:pt x="207" y="3209"/>
                    <a:pt x="247" y="3209"/>
                  </a:cubicBezTo>
                  <a:cubicBezTo>
                    <a:pt x="319" y="3209"/>
                    <a:pt x="390" y="3173"/>
                    <a:pt x="433" y="3111"/>
                  </a:cubicBezTo>
                  <a:cubicBezTo>
                    <a:pt x="1246" y="1841"/>
                    <a:pt x="2478" y="893"/>
                    <a:pt x="3912" y="431"/>
                  </a:cubicBezTo>
                  <a:cubicBezTo>
                    <a:pt x="4165" y="348"/>
                    <a:pt x="4078" y="0"/>
                    <a:pt x="38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5"/>
            <p:cNvSpPr/>
            <p:nvPr/>
          </p:nvSpPr>
          <p:spPr>
            <a:xfrm>
              <a:off x="4931365" y="3177831"/>
              <a:ext cx="91272" cy="76847"/>
            </a:xfrm>
            <a:custGeom>
              <a:rect b="b" l="l" r="r" t="t"/>
              <a:pathLst>
                <a:path extrusionOk="0" h="2930" w="3480">
                  <a:moveTo>
                    <a:pt x="303" y="1"/>
                  </a:moveTo>
                  <a:cubicBezTo>
                    <a:pt x="149" y="1"/>
                    <a:pt x="0" y="170"/>
                    <a:pt x="112" y="342"/>
                  </a:cubicBezTo>
                  <a:cubicBezTo>
                    <a:pt x="829" y="1459"/>
                    <a:pt x="1849" y="2349"/>
                    <a:pt x="3052" y="2902"/>
                  </a:cubicBezTo>
                  <a:cubicBezTo>
                    <a:pt x="3089" y="2922"/>
                    <a:pt x="3125" y="2930"/>
                    <a:pt x="3159" y="2930"/>
                  </a:cubicBezTo>
                  <a:cubicBezTo>
                    <a:pt x="3370" y="2930"/>
                    <a:pt x="3479" y="2598"/>
                    <a:pt x="3234" y="2503"/>
                  </a:cubicBezTo>
                  <a:cubicBezTo>
                    <a:pt x="2108" y="1983"/>
                    <a:pt x="1151" y="1156"/>
                    <a:pt x="482" y="107"/>
                  </a:cubicBezTo>
                  <a:cubicBezTo>
                    <a:pt x="435" y="32"/>
                    <a:pt x="368" y="1"/>
                    <a:pt x="3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5"/>
            <p:cNvSpPr/>
            <p:nvPr/>
          </p:nvSpPr>
          <p:spPr>
            <a:xfrm>
              <a:off x="5152988" y="3177989"/>
              <a:ext cx="88623" cy="76060"/>
            </a:xfrm>
            <a:custGeom>
              <a:rect b="b" l="l" r="r" t="t"/>
              <a:pathLst>
                <a:path extrusionOk="0" h="2900" w="3379">
                  <a:moveTo>
                    <a:pt x="3130" y="0"/>
                  </a:moveTo>
                  <a:cubicBezTo>
                    <a:pt x="3058" y="0"/>
                    <a:pt x="2989" y="36"/>
                    <a:pt x="2945" y="101"/>
                  </a:cubicBezTo>
                  <a:cubicBezTo>
                    <a:pt x="2286" y="1130"/>
                    <a:pt x="1348" y="1958"/>
                    <a:pt x="241" y="2478"/>
                  </a:cubicBezTo>
                  <a:cubicBezTo>
                    <a:pt x="0" y="2581"/>
                    <a:pt x="110" y="2899"/>
                    <a:pt x="317" y="2899"/>
                  </a:cubicBezTo>
                  <a:cubicBezTo>
                    <a:pt x="351" y="2899"/>
                    <a:pt x="386" y="2891"/>
                    <a:pt x="424" y="2872"/>
                  </a:cubicBezTo>
                  <a:cubicBezTo>
                    <a:pt x="1607" y="2319"/>
                    <a:pt x="2608" y="1438"/>
                    <a:pt x="3316" y="336"/>
                  </a:cubicBezTo>
                  <a:cubicBezTo>
                    <a:pt x="3378" y="235"/>
                    <a:pt x="3349" y="101"/>
                    <a:pt x="3248" y="33"/>
                  </a:cubicBezTo>
                  <a:cubicBezTo>
                    <a:pt x="3211" y="11"/>
                    <a:pt x="3170" y="0"/>
                    <a:pt x="31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5"/>
            <p:cNvSpPr/>
            <p:nvPr/>
          </p:nvSpPr>
          <p:spPr>
            <a:xfrm>
              <a:off x="4905872" y="3007484"/>
              <a:ext cx="122456" cy="163319"/>
            </a:xfrm>
            <a:custGeom>
              <a:rect b="b" l="l" r="r" t="t"/>
              <a:pathLst>
                <a:path extrusionOk="0" h="6227" w="4669">
                  <a:moveTo>
                    <a:pt x="2397" y="423"/>
                  </a:moveTo>
                  <a:cubicBezTo>
                    <a:pt x="2965" y="428"/>
                    <a:pt x="3422" y="885"/>
                    <a:pt x="3427" y="1453"/>
                  </a:cubicBezTo>
                  <a:lnTo>
                    <a:pt x="3427" y="1588"/>
                  </a:lnTo>
                  <a:lnTo>
                    <a:pt x="3408" y="1588"/>
                  </a:lnTo>
                  <a:cubicBezTo>
                    <a:pt x="3109" y="1521"/>
                    <a:pt x="3008" y="1116"/>
                    <a:pt x="3008" y="1116"/>
                  </a:cubicBezTo>
                  <a:cubicBezTo>
                    <a:pt x="2982" y="1007"/>
                    <a:pt x="2888" y="946"/>
                    <a:pt x="2793" y="946"/>
                  </a:cubicBezTo>
                  <a:cubicBezTo>
                    <a:pt x="2728" y="946"/>
                    <a:pt x="2663" y="974"/>
                    <a:pt x="2619" y="1035"/>
                  </a:cubicBezTo>
                  <a:cubicBezTo>
                    <a:pt x="2224" y="1583"/>
                    <a:pt x="1348" y="1588"/>
                    <a:pt x="1339" y="1588"/>
                  </a:cubicBezTo>
                  <a:lnTo>
                    <a:pt x="1286" y="1588"/>
                  </a:lnTo>
                  <a:lnTo>
                    <a:pt x="1271" y="1593"/>
                  </a:lnTo>
                  <a:lnTo>
                    <a:pt x="1266" y="1593"/>
                  </a:lnTo>
                  <a:lnTo>
                    <a:pt x="1266" y="1453"/>
                  </a:lnTo>
                  <a:cubicBezTo>
                    <a:pt x="1266" y="885"/>
                    <a:pt x="1728" y="428"/>
                    <a:pt x="2291" y="423"/>
                  </a:cubicBezTo>
                  <a:close/>
                  <a:moveTo>
                    <a:pt x="3576" y="2194"/>
                  </a:moveTo>
                  <a:lnTo>
                    <a:pt x="3600" y="2199"/>
                  </a:lnTo>
                  <a:cubicBezTo>
                    <a:pt x="3672" y="2276"/>
                    <a:pt x="3663" y="2401"/>
                    <a:pt x="3576" y="2464"/>
                  </a:cubicBezTo>
                  <a:lnTo>
                    <a:pt x="3576" y="2194"/>
                  </a:lnTo>
                  <a:close/>
                  <a:moveTo>
                    <a:pt x="1117" y="2194"/>
                  </a:moveTo>
                  <a:lnTo>
                    <a:pt x="1117" y="2473"/>
                  </a:lnTo>
                  <a:cubicBezTo>
                    <a:pt x="1031" y="2411"/>
                    <a:pt x="1011" y="2286"/>
                    <a:pt x="1084" y="2204"/>
                  </a:cubicBezTo>
                  <a:cubicBezTo>
                    <a:pt x="1093" y="2204"/>
                    <a:pt x="1108" y="2199"/>
                    <a:pt x="1117" y="2194"/>
                  </a:cubicBezTo>
                  <a:close/>
                  <a:moveTo>
                    <a:pt x="2724" y="1559"/>
                  </a:moveTo>
                  <a:cubicBezTo>
                    <a:pt x="2821" y="1732"/>
                    <a:pt x="2965" y="1872"/>
                    <a:pt x="3143" y="1963"/>
                  </a:cubicBezTo>
                  <a:lnTo>
                    <a:pt x="3143" y="2584"/>
                  </a:lnTo>
                  <a:cubicBezTo>
                    <a:pt x="3143" y="2969"/>
                    <a:pt x="2830" y="3282"/>
                    <a:pt x="2450" y="3282"/>
                  </a:cubicBezTo>
                  <a:lnTo>
                    <a:pt x="2445" y="3277"/>
                  </a:lnTo>
                  <a:lnTo>
                    <a:pt x="2248" y="3277"/>
                  </a:lnTo>
                  <a:cubicBezTo>
                    <a:pt x="1868" y="3277"/>
                    <a:pt x="1555" y="2969"/>
                    <a:pt x="1555" y="2584"/>
                  </a:cubicBezTo>
                  <a:lnTo>
                    <a:pt x="1555" y="2011"/>
                  </a:lnTo>
                  <a:cubicBezTo>
                    <a:pt x="1839" y="1982"/>
                    <a:pt x="2335" y="1881"/>
                    <a:pt x="2724" y="1559"/>
                  </a:cubicBezTo>
                  <a:close/>
                  <a:moveTo>
                    <a:pt x="2580" y="3705"/>
                  </a:moveTo>
                  <a:lnTo>
                    <a:pt x="2580" y="3825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05"/>
                  </a:lnTo>
                  <a:cubicBezTo>
                    <a:pt x="2157" y="3715"/>
                    <a:pt x="2205" y="3715"/>
                    <a:pt x="2248" y="3715"/>
                  </a:cubicBezTo>
                  <a:lnTo>
                    <a:pt x="2445" y="3715"/>
                  </a:lnTo>
                  <a:cubicBezTo>
                    <a:pt x="2493" y="3715"/>
                    <a:pt x="2537" y="3715"/>
                    <a:pt x="2580" y="3705"/>
                  </a:cubicBezTo>
                  <a:close/>
                  <a:moveTo>
                    <a:pt x="2291" y="0"/>
                  </a:moveTo>
                  <a:cubicBezTo>
                    <a:pt x="1483" y="0"/>
                    <a:pt x="829" y="654"/>
                    <a:pt x="829" y="1463"/>
                  </a:cubicBezTo>
                  <a:lnTo>
                    <a:pt x="829" y="1848"/>
                  </a:lnTo>
                  <a:cubicBezTo>
                    <a:pt x="391" y="2199"/>
                    <a:pt x="612" y="2901"/>
                    <a:pt x="1170" y="2935"/>
                  </a:cubicBezTo>
                  <a:cubicBezTo>
                    <a:pt x="1257" y="3200"/>
                    <a:pt x="1440" y="3421"/>
                    <a:pt x="1675" y="3561"/>
                  </a:cubicBezTo>
                  <a:lnTo>
                    <a:pt x="1675" y="3681"/>
                  </a:lnTo>
                  <a:lnTo>
                    <a:pt x="780" y="4032"/>
                  </a:lnTo>
                  <a:cubicBezTo>
                    <a:pt x="699" y="4061"/>
                    <a:pt x="1" y="4340"/>
                    <a:pt x="1" y="5230"/>
                  </a:cubicBezTo>
                  <a:lnTo>
                    <a:pt x="1" y="6010"/>
                  </a:lnTo>
                  <a:cubicBezTo>
                    <a:pt x="1" y="6130"/>
                    <a:pt x="97" y="6226"/>
                    <a:pt x="217" y="6226"/>
                  </a:cubicBezTo>
                  <a:lnTo>
                    <a:pt x="776" y="6226"/>
                  </a:lnTo>
                  <a:cubicBezTo>
                    <a:pt x="1064" y="6226"/>
                    <a:pt x="1064" y="5789"/>
                    <a:pt x="776" y="5789"/>
                  </a:cubicBezTo>
                  <a:lnTo>
                    <a:pt x="439" y="5789"/>
                  </a:lnTo>
                  <a:lnTo>
                    <a:pt x="439" y="5230"/>
                  </a:lnTo>
                  <a:cubicBezTo>
                    <a:pt x="439" y="4629"/>
                    <a:pt x="910" y="4446"/>
                    <a:pt x="930" y="4441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2"/>
                  </a:lnTo>
                  <a:cubicBezTo>
                    <a:pt x="2234" y="4581"/>
                    <a:pt x="2287" y="4600"/>
                    <a:pt x="2344" y="4600"/>
                  </a:cubicBezTo>
                  <a:cubicBezTo>
                    <a:pt x="2407" y="4600"/>
                    <a:pt x="2460" y="4576"/>
                    <a:pt x="2498" y="4533"/>
                  </a:cubicBezTo>
                  <a:lnTo>
                    <a:pt x="2912" y="4109"/>
                  </a:lnTo>
                  <a:lnTo>
                    <a:pt x="3725" y="4436"/>
                  </a:lnTo>
                  <a:lnTo>
                    <a:pt x="3735" y="4436"/>
                  </a:lnTo>
                  <a:cubicBezTo>
                    <a:pt x="3759" y="4446"/>
                    <a:pt x="4230" y="4619"/>
                    <a:pt x="4230" y="5226"/>
                  </a:cubicBezTo>
                  <a:lnTo>
                    <a:pt x="4230" y="5784"/>
                  </a:lnTo>
                  <a:lnTo>
                    <a:pt x="1469" y="5784"/>
                  </a:lnTo>
                  <a:cubicBezTo>
                    <a:pt x="1180" y="5784"/>
                    <a:pt x="1180" y="6222"/>
                    <a:pt x="1469" y="6222"/>
                  </a:cubicBezTo>
                  <a:lnTo>
                    <a:pt x="4447" y="6222"/>
                  </a:lnTo>
                  <a:cubicBezTo>
                    <a:pt x="4567" y="6222"/>
                    <a:pt x="4668" y="6125"/>
                    <a:pt x="4668" y="6005"/>
                  </a:cubicBezTo>
                  <a:lnTo>
                    <a:pt x="4668" y="5226"/>
                  </a:lnTo>
                  <a:cubicBezTo>
                    <a:pt x="4668" y="4340"/>
                    <a:pt x="3975" y="4061"/>
                    <a:pt x="3889" y="4032"/>
                  </a:cubicBezTo>
                  <a:lnTo>
                    <a:pt x="3018" y="3681"/>
                  </a:lnTo>
                  <a:lnTo>
                    <a:pt x="3018" y="3561"/>
                  </a:lnTo>
                  <a:cubicBezTo>
                    <a:pt x="3254" y="3421"/>
                    <a:pt x="3437" y="3200"/>
                    <a:pt x="3523" y="2935"/>
                  </a:cubicBezTo>
                  <a:cubicBezTo>
                    <a:pt x="4072" y="2892"/>
                    <a:pt x="4288" y="2199"/>
                    <a:pt x="3860" y="1848"/>
                  </a:cubicBezTo>
                  <a:lnTo>
                    <a:pt x="3860" y="1463"/>
                  </a:lnTo>
                  <a:cubicBezTo>
                    <a:pt x="3860" y="654"/>
                    <a:pt x="3206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5"/>
            <p:cNvSpPr/>
            <p:nvPr/>
          </p:nvSpPr>
          <p:spPr>
            <a:xfrm>
              <a:off x="5146300" y="3007484"/>
              <a:ext cx="122430" cy="163319"/>
            </a:xfrm>
            <a:custGeom>
              <a:rect b="b" l="l" r="r" t="t"/>
              <a:pathLst>
                <a:path extrusionOk="0" h="6227" w="4668">
                  <a:moveTo>
                    <a:pt x="2397" y="423"/>
                  </a:moveTo>
                  <a:cubicBezTo>
                    <a:pt x="2964" y="423"/>
                    <a:pt x="3421" y="885"/>
                    <a:pt x="3421" y="1453"/>
                  </a:cubicBezTo>
                  <a:lnTo>
                    <a:pt x="3421" y="1588"/>
                  </a:lnTo>
                  <a:lnTo>
                    <a:pt x="3407" y="1588"/>
                  </a:lnTo>
                  <a:cubicBezTo>
                    <a:pt x="3104" y="1521"/>
                    <a:pt x="3008" y="1116"/>
                    <a:pt x="3003" y="1116"/>
                  </a:cubicBezTo>
                  <a:cubicBezTo>
                    <a:pt x="2980" y="1007"/>
                    <a:pt x="2885" y="946"/>
                    <a:pt x="2789" y="946"/>
                  </a:cubicBezTo>
                  <a:cubicBezTo>
                    <a:pt x="2724" y="946"/>
                    <a:pt x="2658" y="974"/>
                    <a:pt x="2613" y="1035"/>
                  </a:cubicBezTo>
                  <a:cubicBezTo>
                    <a:pt x="2223" y="1583"/>
                    <a:pt x="1348" y="1588"/>
                    <a:pt x="1338" y="1588"/>
                  </a:cubicBezTo>
                  <a:lnTo>
                    <a:pt x="1285" y="1588"/>
                  </a:lnTo>
                  <a:lnTo>
                    <a:pt x="1271" y="1593"/>
                  </a:lnTo>
                  <a:lnTo>
                    <a:pt x="1266" y="1593"/>
                  </a:lnTo>
                  <a:lnTo>
                    <a:pt x="1266" y="1453"/>
                  </a:lnTo>
                  <a:cubicBezTo>
                    <a:pt x="1266" y="885"/>
                    <a:pt x="1723" y="423"/>
                    <a:pt x="2291" y="423"/>
                  </a:cubicBezTo>
                  <a:close/>
                  <a:moveTo>
                    <a:pt x="3575" y="2194"/>
                  </a:moveTo>
                  <a:lnTo>
                    <a:pt x="3599" y="2199"/>
                  </a:lnTo>
                  <a:cubicBezTo>
                    <a:pt x="3672" y="2276"/>
                    <a:pt x="3662" y="2401"/>
                    <a:pt x="3575" y="2464"/>
                  </a:cubicBezTo>
                  <a:lnTo>
                    <a:pt x="3575" y="2194"/>
                  </a:lnTo>
                  <a:close/>
                  <a:moveTo>
                    <a:pt x="1117" y="2194"/>
                  </a:moveTo>
                  <a:lnTo>
                    <a:pt x="1117" y="2473"/>
                  </a:lnTo>
                  <a:cubicBezTo>
                    <a:pt x="1025" y="2411"/>
                    <a:pt x="1011" y="2286"/>
                    <a:pt x="1078" y="2204"/>
                  </a:cubicBezTo>
                  <a:cubicBezTo>
                    <a:pt x="1093" y="2204"/>
                    <a:pt x="1102" y="2199"/>
                    <a:pt x="1117" y="2194"/>
                  </a:cubicBezTo>
                  <a:close/>
                  <a:moveTo>
                    <a:pt x="2724" y="1559"/>
                  </a:moveTo>
                  <a:cubicBezTo>
                    <a:pt x="2820" y="1732"/>
                    <a:pt x="2964" y="1872"/>
                    <a:pt x="3142" y="1963"/>
                  </a:cubicBezTo>
                  <a:lnTo>
                    <a:pt x="3142" y="2584"/>
                  </a:lnTo>
                  <a:cubicBezTo>
                    <a:pt x="3142" y="2969"/>
                    <a:pt x="2830" y="3282"/>
                    <a:pt x="2445" y="3282"/>
                  </a:cubicBezTo>
                  <a:lnTo>
                    <a:pt x="2445" y="3277"/>
                  </a:lnTo>
                  <a:lnTo>
                    <a:pt x="2247" y="3277"/>
                  </a:lnTo>
                  <a:cubicBezTo>
                    <a:pt x="1862" y="3277"/>
                    <a:pt x="1554" y="2969"/>
                    <a:pt x="1554" y="2584"/>
                  </a:cubicBezTo>
                  <a:lnTo>
                    <a:pt x="1554" y="2011"/>
                  </a:lnTo>
                  <a:cubicBezTo>
                    <a:pt x="1838" y="1982"/>
                    <a:pt x="2334" y="1881"/>
                    <a:pt x="2724" y="1559"/>
                  </a:cubicBezTo>
                  <a:close/>
                  <a:moveTo>
                    <a:pt x="2579" y="3705"/>
                  </a:moveTo>
                  <a:lnTo>
                    <a:pt x="2579" y="3825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05"/>
                  </a:lnTo>
                  <a:cubicBezTo>
                    <a:pt x="2156" y="3715"/>
                    <a:pt x="2204" y="3715"/>
                    <a:pt x="2247" y="3715"/>
                  </a:cubicBezTo>
                  <a:lnTo>
                    <a:pt x="2445" y="3715"/>
                  </a:lnTo>
                  <a:cubicBezTo>
                    <a:pt x="2488" y="3715"/>
                    <a:pt x="2536" y="3715"/>
                    <a:pt x="2579" y="3705"/>
                  </a:cubicBezTo>
                  <a:close/>
                  <a:moveTo>
                    <a:pt x="2291" y="0"/>
                  </a:moveTo>
                  <a:cubicBezTo>
                    <a:pt x="1482" y="0"/>
                    <a:pt x="828" y="654"/>
                    <a:pt x="828" y="1463"/>
                  </a:cubicBezTo>
                  <a:lnTo>
                    <a:pt x="828" y="1848"/>
                  </a:lnTo>
                  <a:cubicBezTo>
                    <a:pt x="390" y="2199"/>
                    <a:pt x="611" y="2901"/>
                    <a:pt x="1170" y="2935"/>
                  </a:cubicBezTo>
                  <a:cubicBezTo>
                    <a:pt x="1256" y="3200"/>
                    <a:pt x="1439" y="3421"/>
                    <a:pt x="1675" y="3561"/>
                  </a:cubicBezTo>
                  <a:lnTo>
                    <a:pt x="1675" y="3681"/>
                  </a:lnTo>
                  <a:lnTo>
                    <a:pt x="785" y="4032"/>
                  </a:lnTo>
                  <a:cubicBezTo>
                    <a:pt x="698" y="4061"/>
                    <a:pt x="0" y="4340"/>
                    <a:pt x="0" y="5230"/>
                  </a:cubicBezTo>
                  <a:lnTo>
                    <a:pt x="0" y="6010"/>
                  </a:lnTo>
                  <a:cubicBezTo>
                    <a:pt x="0" y="6130"/>
                    <a:pt x="97" y="6226"/>
                    <a:pt x="217" y="6226"/>
                  </a:cubicBezTo>
                  <a:lnTo>
                    <a:pt x="775" y="6226"/>
                  </a:lnTo>
                  <a:cubicBezTo>
                    <a:pt x="1064" y="6226"/>
                    <a:pt x="1064" y="5789"/>
                    <a:pt x="775" y="5789"/>
                  </a:cubicBezTo>
                  <a:lnTo>
                    <a:pt x="438" y="5789"/>
                  </a:lnTo>
                  <a:lnTo>
                    <a:pt x="438" y="5230"/>
                  </a:lnTo>
                  <a:cubicBezTo>
                    <a:pt x="438" y="4629"/>
                    <a:pt x="910" y="4446"/>
                    <a:pt x="929" y="4441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2"/>
                  </a:lnTo>
                  <a:cubicBezTo>
                    <a:pt x="2233" y="4581"/>
                    <a:pt x="2286" y="4600"/>
                    <a:pt x="2344" y="4600"/>
                  </a:cubicBezTo>
                  <a:cubicBezTo>
                    <a:pt x="2406" y="4600"/>
                    <a:pt x="2459" y="4576"/>
                    <a:pt x="2498" y="4533"/>
                  </a:cubicBezTo>
                  <a:lnTo>
                    <a:pt x="2911" y="4109"/>
                  </a:lnTo>
                  <a:lnTo>
                    <a:pt x="3725" y="4436"/>
                  </a:lnTo>
                  <a:lnTo>
                    <a:pt x="3734" y="4436"/>
                  </a:lnTo>
                  <a:cubicBezTo>
                    <a:pt x="3758" y="4446"/>
                    <a:pt x="4230" y="4619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9" y="5784"/>
                    <a:pt x="1179" y="6222"/>
                    <a:pt x="1468" y="6222"/>
                  </a:cubicBezTo>
                  <a:lnTo>
                    <a:pt x="4446" y="6222"/>
                  </a:lnTo>
                  <a:cubicBezTo>
                    <a:pt x="4567" y="6222"/>
                    <a:pt x="4668" y="6121"/>
                    <a:pt x="4668" y="6000"/>
                  </a:cubicBezTo>
                  <a:lnTo>
                    <a:pt x="4668" y="5226"/>
                  </a:lnTo>
                  <a:cubicBezTo>
                    <a:pt x="4668" y="4340"/>
                    <a:pt x="3975" y="4061"/>
                    <a:pt x="3888" y="4032"/>
                  </a:cubicBezTo>
                  <a:lnTo>
                    <a:pt x="3017" y="3681"/>
                  </a:lnTo>
                  <a:lnTo>
                    <a:pt x="3017" y="3561"/>
                  </a:lnTo>
                  <a:cubicBezTo>
                    <a:pt x="3253" y="3421"/>
                    <a:pt x="3436" y="3200"/>
                    <a:pt x="3522" y="2935"/>
                  </a:cubicBezTo>
                  <a:cubicBezTo>
                    <a:pt x="4071" y="2892"/>
                    <a:pt x="4288" y="2199"/>
                    <a:pt x="3859" y="1848"/>
                  </a:cubicBezTo>
                  <a:lnTo>
                    <a:pt x="3859" y="1463"/>
                  </a:lnTo>
                  <a:cubicBezTo>
                    <a:pt x="3859" y="654"/>
                    <a:pt x="3205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5"/>
            <p:cNvSpPr/>
            <p:nvPr/>
          </p:nvSpPr>
          <p:spPr>
            <a:xfrm>
              <a:off x="5025889" y="3107174"/>
              <a:ext cx="122325" cy="163319"/>
            </a:xfrm>
            <a:custGeom>
              <a:rect b="b" l="l" r="r" t="t"/>
              <a:pathLst>
                <a:path extrusionOk="0" h="6227" w="4664">
                  <a:moveTo>
                    <a:pt x="2397" y="433"/>
                  </a:moveTo>
                  <a:cubicBezTo>
                    <a:pt x="2960" y="433"/>
                    <a:pt x="3422" y="895"/>
                    <a:pt x="3422" y="1463"/>
                  </a:cubicBezTo>
                  <a:lnTo>
                    <a:pt x="3422" y="1598"/>
                  </a:lnTo>
                  <a:lnTo>
                    <a:pt x="3408" y="1598"/>
                  </a:lnTo>
                  <a:cubicBezTo>
                    <a:pt x="3104" y="1530"/>
                    <a:pt x="3003" y="1126"/>
                    <a:pt x="3003" y="1126"/>
                  </a:cubicBezTo>
                  <a:cubicBezTo>
                    <a:pt x="2980" y="1017"/>
                    <a:pt x="2886" y="956"/>
                    <a:pt x="2789" y="956"/>
                  </a:cubicBezTo>
                  <a:cubicBezTo>
                    <a:pt x="2724" y="956"/>
                    <a:pt x="2658" y="984"/>
                    <a:pt x="2614" y="1044"/>
                  </a:cubicBezTo>
                  <a:cubicBezTo>
                    <a:pt x="2224" y="1588"/>
                    <a:pt x="1348" y="1593"/>
                    <a:pt x="1334" y="1593"/>
                  </a:cubicBezTo>
                  <a:lnTo>
                    <a:pt x="1266" y="1593"/>
                  </a:lnTo>
                  <a:lnTo>
                    <a:pt x="1266" y="1463"/>
                  </a:lnTo>
                  <a:cubicBezTo>
                    <a:pt x="1262" y="895"/>
                    <a:pt x="1723" y="433"/>
                    <a:pt x="2291" y="433"/>
                  </a:cubicBezTo>
                  <a:close/>
                  <a:moveTo>
                    <a:pt x="3576" y="2194"/>
                  </a:moveTo>
                  <a:lnTo>
                    <a:pt x="3600" y="2199"/>
                  </a:lnTo>
                  <a:cubicBezTo>
                    <a:pt x="3672" y="2281"/>
                    <a:pt x="3663" y="2401"/>
                    <a:pt x="3576" y="2469"/>
                  </a:cubicBezTo>
                  <a:lnTo>
                    <a:pt x="3576" y="2194"/>
                  </a:lnTo>
                  <a:close/>
                  <a:moveTo>
                    <a:pt x="1117" y="2199"/>
                  </a:moveTo>
                  <a:lnTo>
                    <a:pt x="1117" y="2473"/>
                  </a:lnTo>
                  <a:cubicBezTo>
                    <a:pt x="1064" y="2440"/>
                    <a:pt x="1035" y="2382"/>
                    <a:pt x="1035" y="2324"/>
                  </a:cubicBezTo>
                  <a:cubicBezTo>
                    <a:pt x="1035" y="2281"/>
                    <a:pt x="1050" y="2238"/>
                    <a:pt x="1079" y="2204"/>
                  </a:cubicBezTo>
                  <a:cubicBezTo>
                    <a:pt x="1093" y="2204"/>
                    <a:pt x="1103" y="2199"/>
                    <a:pt x="1117" y="2199"/>
                  </a:cubicBezTo>
                  <a:close/>
                  <a:moveTo>
                    <a:pt x="2720" y="1559"/>
                  </a:moveTo>
                  <a:cubicBezTo>
                    <a:pt x="2816" y="1732"/>
                    <a:pt x="2965" y="1872"/>
                    <a:pt x="3143" y="1963"/>
                  </a:cubicBezTo>
                  <a:lnTo>
                    <a:pt x="3143" y="2584"/>
                  </a:lnTo>
                  <a:cubicBezTo>
                    <a:pt x="3138" y="2969"/>
                    <a:pt x="2830" y="3277"/>
                    <a:pt x="2445" y="3282"/>
                  </a:cubicBezTo>
                  <a:lnTo>
                    <a:pt x="2248" y="3282"/>
                  </a:lnTo>
                  <a:cubicBezTo>
                    <a:pt x="1868" y="3277"/>
                    <a:pt x="1555" y="2969"/>
                    <a:pt x="1555" y="2584"/>
                  </a:cubicBezTo>
                  <a:lnTo>
                    <a:pt x="1555" y="2012"/>
                  </a:lnTo>
                  <a:lnTo>
                    <a:pt x="1550" y="2012"/>
                  </a:lnTo>
                  <a:cubicBezTo>
                    <a:pt x="1834" y="1983"/>
                    <a:pt x="2335" y="1882"/>
                    <a:pt x="2720" y="1559"/>
                  </a:cubicBezTo>
                  <a:close/>
                  <a:moveTo>
                    <a:pt x="2580" y="3710"/>
                  </a:moveTo>
                  <a:lnTo>
                    <a:pt x="2580" y="3830"/>
                  </a:lnTo>
                  <a:lnTo>
                    <a:pt x="2339" y="4076"/>
                  </a:lnTo>
                  <a:lnTo>
                    <a:pt x="2113" y="3854"/>
                  </a:lnTo>
                  <a:lnTo>
                    <a:pt x="2113" y="3710"/>
                  </a:lnTo>
                  <a:cubicBezTo>
                    <a:pt x="2157" y="3715"/>
                    <a:pt x="2200" y="3715"/>
                    <a:pt x="2248" y="3715"/>
                  </a:cubicBezTo>
                  <a:lnTo>
                    <a:pt x="2445" y="3715"/>
                  </a:lnTo>
                  <a:cubicBezTo>
                    <a:pt x="2489" y="3715"/>
                    <a:pt x="2532" y="3715"/>
                    <a:pt x="2580" y="3710"/>
                  </a:cubicBezTo>
                  <a:close/>
                  <a:moveTo>
                    <a:pt x="2291" y="0"/>
                  </a:moveTo>
                  <a:cubicBezTo>
                    <a:pt x="1483" y="0"/>
                    <a:pt x="829" y="655"/>
                    <a:pt x="829" y="1463"/>
                  </a:cubicBezTo>
                  <a:lnTo>
                    <a:pt x="829" y="1848"/>
                  </a:lnTo>
                  <a:cubicBezTo>
                    <a:pt x="391" y="2199"/>
                    <a:pt x="612" y="2902"/>
                    <a:pt x="1170" y="2940"/>
                  </a:cubicBezTo>
                  <a:cubicBezTo>
                    <a:pt x="1257" y="3200"/>
                    <a:pt x="1435" y="3421"/>
                    <a:pt x="1675" y="3561"/>
                  </a:cubicBezTo>
                  <a:lnTo>
                    <a:pt x="1675" y="3681"/>
                  </a:lnTo>
                  <a:lnTo>
                    <a:pt x="780" y="4032"/>
                  </a:lnTo>
                  <a:cubicBezTo>
                    <a:pt x="699" y="4061"/>
                    <a:pt x="1" y="4340"/>
                    <a:pt x="1" y="5231"/>
                  </a:cubicBezTo>
                  <a:lnTo>
                    <a:pt x="1" y="6010"/>
                  </a:lnTo>
                  <a:cubicBezTo>
                    <a:pt x="1" y="6130"/>
                    <a:pt x="97" y="6227"/>
                    <a:pt x="217" y="6227"/>
                  </a:cubicBezTo>
                  <a:lnTo>
                    <a:pt x="771" y="6227"/>
                  </a:lnTo>
                  <a:cubicBezTo>
                    <a:pt x="1064" y="6227"/>
                    <a:pt x="1064" y="5789"/>
                    <a:pt x="771" y="5789"/>
                  </a:cubicBezTo>
                  <a:lnTo>
                    <a:pt x="434" y="5789"/>
                  </a:lnTo>
                  <a:lnTo>
                    <a:pt x="434" y="5231"/>
                  </a:lnTo>
                  <a:cubicBezTo>
                    <a:pt x="434" y="4629"/>
                    <a:pt x="910" y="4446"/>
                    <a:pt x="925" y="4446"/>
                  </a:cubicBezTo>
                  <a:lnTo>
                    <a:pt x="939" y="4441"/>
                  </a:lnTo>
                  <a:lnTo>
                    <a:pt x="1757" y="4119"/>
                  </a:lnTo>
                  <a:lnTo>
                    <a:pt x="2190" y="4543"/>
                  </a:lnTo>
                  <a:cubicBezTo>
                    <a:pt x="2229" y="4581"/>
                    <a:pt x="2286" y="4600"/>
                    <a:pt x="2339" y="4600"/>
                  </a:cubicBezTo>
                  <a:lnTo>
                    <a:pt x="2344" y="4600"/>
                  </a:lnTo>
                  <a:cubicBezTo>
                    <a:pt x="2402" y="4600"/>
                    <a:pt x="2460" y="4576"/>
                    <a:pt x="2498" y="4533"/>
                  </a:cubicBezTo>
                  <a:lnTo>
                    <a:pt x="2907" y="4109"/>
                  </a:lnTo>
                  <a:lnTo>
                    <a:pt x="3725" y="4437"/>
                  </a:lnTo>
                  <a:lnTo>
                    <a:pt x="3735" y="4441"/>
                  </a:lnTo>
                  <a:cubicBezTo>
                    <a:pt x="3754" y="4446"/>
                    <a:pt x="4230" y="4620"/>
                    <a:pt x="4230" y="5226"/>
                  </a:cubicBezTo>
                  <a:lnTo>
                    <a:pt x="4230" y="5784"/>
                  </a:lnTo>
                  <a:lnTo>
                    <a:pt x="1468" y="5784"/>
                  </a:lnTo>
                  <a:cubicBezTo>
                    <a:pt x="1175" y="5784"/>
                    <a:pt x="1175" y="6222"/>
                    <a:pt x="1468" y="6222"/>
                  </a:cubicBezTo>
                  <a:lnTo>
                    <a:pt x="4447" y="6222"/>
                  </a:lnTo>
                  <a:cubicBezTo>
                    <a:pt x="4567" y="6222"/>
                    <a:pt x="4663" y="6126"/>
                    <a:pt x="4663" y="6000"/>
                  </a:cubicBezTo>
                  <a:lnTo>
                    <a:pt x="4663" y="5226"/>
                  </a:lnTo>
                  <a:cubicBezTo>
                    <a:pt x="4663" y="4340"/>
                    <a:pt x="3971" y="4061"/>
                    <a:pt x="3884" y="4032"/>
                  </a:cubicBezTo>
                  <a:lnTo>
                    <a:pt x="3018" y="3681"/>
                  </a:lnTo>
                  <a:lnTo>
                    <a:pt x="3018" y="3561"/>
                  </a:lnTo>
                  <a:cubicBezTo>
                    <a:pt x="3254" y="3421"/>
                    <a:pt x="3432" y="3200"/>
                    <a:pt x="3518" y="2935"/>
                  </a:cubicBezTo>
                  <a:cubicBezTo>
                    <a:pt x="4072" y="2892"/>
                    <a:pt x="4288" y="2199"/>
                    <a:pt x="3860" y="1848"/>
                  </a:cubicBezTo>
                  <a:lnTo>
                    <a:pt x="3860" y="1463"/>
                  </a:lnTo>
                  <a:cubicBezTo>
                    <a:pt x="3860" y="655"/>
                    <a:pt x="3201" y="0"/>
                    <a:pt x="2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4" name="Google Shape;3494;p55"/>
          <p:cNvGrpSpPr/>
          <p:nvPr/>
        </p:nvGrpSpPr>
        <p:grpSpPr>
          <a:xfrm>
            <a:off x="4334943" y="3070170"/>
            <a:ext cx="474115" cy="467957"/>
            <a:chOff x="855151" y="2280157"/>
            <a:chExt cx="421923" cy="360050"/>
          </a:xfrm>
        </p:grpSpPr>
        <p:sp>
          <p:nvSpPr>
            <p:cNvPr id="3495" name="Google Shape;3495;p55"/>
            <p:cNvSpPr/>
            <p:nvPr/>
          </p:nvSpPr>
          <p:spPr>
            <a:xfrm>
              <a:off x="991862" y="2286339"/>
              <a:ext cx="148578" cy="99227"/>
            </a:xfrm>
            <a:custGeom>
              <a:rect b="b" l="l" r="r" t="t"/>
              <a:pathLst>
                <a:path extrusionOk="0" h="3788" w="5672">
                  <a:moveTo>
                    <a:pt x="1504" y="0"/>
                  </a:moveTo>
                  <a:cubicBezTo>
                    <a:pt x="672" y="0"/>
                    <a:pt x="0" y="676"/>
                    <a:pt x="0" y="1505"/>
                  </a:cubicBezTo>
                  <a:lnTo>
                    <a:pt x="0" y="3157"/>
                  </a:lnTo>
                  <a:cubicBezTo>
                    <a:pt x="7" y="3496"/>
                    <a:pt x="288" y="3770"/>
                    <a:pt x="631" y="3770"/>
                  </a:cubicBezTo>
                  <a:cubicBezTo>
                    <a:pt x="973" y="3770"/>
                    <a:pt x="1254" y="3496"/>
                    <a:pt x="1265" y="3157"/>
                  </a:cubicBezTo>
                  <a:lnTo>
                    <a:pt x="1265" y="1505"/>
                  </a:lnTo>
                  <a:cubicBezTo>
                    <a:pt x="1265" y="1371"/>
                    <a:pt x="1371" y="1265"/>
                    <a:pt x="1504" y="1265"/>
                  </a:cubicBezTo>
                  <a:lnTo>
                    <a:pt x="4164" y="1265"/>
                  </a:lnTo>
                  <a:cubicBezTo>
                    <a:pt x="4297" y="1265"/>
                    <a:pt x="4404" y="1371"/>
                    <a:pt x="4404" y="1505"/>
                  </a:cubicBezTo>
                  <a:lnTo>
                    <a:pt x="4404" y="3157"/>
                  </a:lnTo>
                  <a:cubicBezTo>
                    <a:pt x="4404" y="3503"/>
                    <a:pt x="4688" y="3787"/>
                    <a:pt x="5037" y="3787"/>
                  </a:cubicBezTo>
                  <a:cubicBezTo>
                    <a:pt x="5387" y="3787"/>
                    <a:pt x="5671" y="3506"/>
                    <a:pt x="5668" y="3157"/>
                  </a:cubicBezTo>
                  <a:lnTo>
                    <a:pt x="5668" y="1505"/>
                  </a:lnTo>
                  <a:cubicBezTo>
                    <a:pt x="5668" y="676"/>
                    <a:pt x="4996" y="0"/>
                    <a:pt x="4167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5"/>
            <p:cNvSpPr/>
            <p:nvPr/>
          </p:nvSpPr>
          <p:spPr>
            <a:xfrm>
              <a:off x="991758" y="2329325"/>
              <a:ext cx="33163" cy="56241"/>
            </a:xfrm>
            <a:custGeom>
              <a:rect b="b" l="l" r="r" t="t"/>
              <a:pathLst>
                <a:path extrusionOk="0" h="2147" w="1266">
                  <a:moveTo>
                    <a:pt x="1" y="1"/>
                  </a:moveTo>
                  <a:lnTo>
                    <a:pt x="1" y="1516"/>
                  </a:lnTo>
                  <a:cubicBezTo>
                    <a:pt x="1" y="1862"/>
                    <a:pt x="285" y="2146"/>
                    <a:pt x="635" y="2146"/>
                  </a:cubicBezTo>
                  <a:cubicBezTo>
                    <a:pt x="981" y="2146"/>
                    <a:pt x="1265" y="1862"/>
                    <a:pt x="1265" y="1516"/>
                  </a:cubicBezTo>
                  <a:lnTo>
                    <a:pt x="1265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5"/>
            <p:cNvSpPr/>
            <p:nvPr/>
          </p:nvSpPr>
          <p:spPr>
            <a:xfrm>
              <a:off x="1107199" y="2329325"/>
              <a:ext cx="33163" cy="55769"/>
            </a:xfrm>
            <a:custGeom>
              <a:rect b="b" l="l" r="r" t="t"/>
              <a:pathLst>
                <a:path extrusionOk="0" h="2129" w="1266">
                  <a:moveTo>
                    <a:pt x="1" y="1"/>
                  </a:moveTo>
                  <a:lnTo>
                    <a:pt x="1" y="1516"/>
                  </a:lnTo>
                  <a:cubicBezTo>
                    <a:pt x="11" y="1855"/>
                    <a:pt x="292" y="2129"/>
                    <a:pt x="634" y="2129"/>
                  </a:cubicBezTo>
                  <a:cubicBezTo>
                    <a:pt x="977" y="2129"/>
                    <a:pt x="1255" y="1855"/>
                    <a:pt x="1265" y="1516"/>
                  </a:cubicBezTo>
                  <a:lnTo>
                    <a:pt x="1265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5"/>
            <p:cNvSpPr/>
            <p:nvPr/>
          </p:nvSpPr>
          <p:spPr>
            <a:xfrm>
              <a:off x="861333" y="2349992"/>
              <a:ext cx="409454" cy="274864"/>
            </a:xfrm>
            <a:custGeom>
              <a:rect b="b" l="l" r="r" t="t"/>
              <a:pathLst>
                <a:path extrusionOk="0" h="10493" w="15631">
                  <a:moveTo>
                    <a:pt x="1375" y="0"/>
                  </a:moveTo>
                  <a:cubicBezTo>
                    <a:pt x="614" y="0"/>
                    <a:pt x="1" y="617"/>
                    <a:pt x="1" y="1374"/>
                  </a:cubicBezTo>
                  <a:lnTo>
                    <a:pt x="1" y="9119"/>
                  </a:lnTo>
                  <a:cubicBezTo>
                    <a:pt x="1" y="9879"/>
                    <a:pt x="614" y="10493"/>
                    <a:pt x="1375" y="10493"/>
                  </a:cubicBezTo>
                  <a:lnTo>
                    <a:pt x="14256" y="10493"/>
                  </a:lnTo>
                  <a:cubicBezTo>
                    <a:pt x="15017" y="10493"/>
                    <a:pt x="15630" y="9879"/>
                    <a:pt x="15630" y="9119"/>
                  </a:cubicBezTo>
                  <a:lnTo>
                    <a:pt x="15630" y="1374"/>
                  </a:lnTo>
                  <a:cubicBezTo>
                    <a:pt x="15630" y="617"/>
                    <a:pt x="15017" y="0"/>
                    <a:pt x="142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5"/>
            <p:cNvSpPr/>
            <p:nvPr/>
          </p:nvSpPr>
          <p:spPr>
            <a:xfrm>
              <a:off x="861333" y="2349992"/>
              <a:ext cx="69155" cy="274864"/>
            </a:xfrm>
            <a:custGeom>
              <a:rect b="b" l="l" r="r" t="t"/>
              <a:pathLst>
                <a:path extrusionOk="0" h="10493" w="2640">
                  <a:moveTo>
                    <a:pt x="1375" y="0"/>
                  </a:moveTo>
                  <a:cubicBezTo>
                    <a:pt x="614" y="0"/>
                    <a:pt x="1" y="617"/>
                    <a:pt x="1" y="1374"/>
                  </a:cubicBezTo>
                  <a:lnTo>
                    <a:pt x="1" y="9119"/>
                  </a:lnTo>
                  <a:cubicBezTo>
                    <a:pt x="1" y="9879"/>
                    <a:pt x="614" y="10493"/>
                    <a:pt x="1375" y="10493"/>
                  </a:cubicBezTo>
                  <a:lnTo>
                    <a:pt x="2639" y="10493"/>
                  </a:lnTo>
                  <a:cubicBezTo>
                    <a:pt x="1878" y="10493"/>
                    <a:pt x="1265" y="9879"/>
                    <a:pt x="1265" y="9119"/>
                  </a:cubicBezTo>
                  <a:lnTo>
                    <a:pt x="1265" y="1374"/>
                  </a:lnTo>
                  <a:cubicBezTo>
                    <a:pt x="1265" y="617"/>
                    <a:pt x="1878" y="0"/>
                    <a:pt x="26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5"/>
            <p:cNvSpPr/>
            <p:nvPr/>
          </p:nvSpPr>
          <p:spPr>
            <a:xfrm>
              <a:off x="918778" y="2340903"/>
              <a:ext cx="41414" cy="293017"/>
            </a:xfrm>
            <a:custGeom>
              <a:rect b="b" l="l" r="r" t="t"/>
              <a:pathLst>
                <a:path extrusionOk="0" h="11186" w="1581">
                  <a:moveTo>
                    <a:pt x="408" y="1"/>
                  </a:moveTo>
                  <a:cubicBezTo>
                    <a:pt x="182" y="1"/>
                    <a:pt x="1" y="183"/>
                    <a:pt x="1" y="409"/>
                  </a:cubicBezTo>
                  <a:lnTo>
                    <a:pt x="1" y="10782"/>
                  </a:lnTo>
                  <a:cubicBezTo>
                    <a:pt x="1" y="11004"/>
                    <a:pt x="182" y="11186"/>
                    <a:pt x="408" y="11186"/>
                  </a:cubicBezTo>
                  <a:lnTo>
                    <a:pt x="1173" y="11186"/>
                  </a:lnTo>
                  <a:cubicBezTo>
                    <a:pt x="1399" y="11186"/>
                    <a:pt x="1580" y="11004"/>
                    <a:pt x="1580" y="10782"/>
                  </a:cubicBezTo>
                  <a:lnTo>
                    <a:pt x="1580" y="409"/>
                  </a:lnTo>
                  <a:cubicBezTo>
                    <a:pt x="1580" y="183"/>
                    <a:pt x="1399" y="1"/>
                    <a:pt x="1173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5"/>
            <p:cNvSpPr/>
            <p:nvPr/>
          </p:nvSpPr>
          <p:spPr>
            <a:xfrm>
              <a:off x="1171927" y="2340903"/>
              <a:ext cx="41414" cy="293017"/>
            </a:xfrm>
            <a:custGeom>
              <a:rect b="b" l="l" r="r" t="t"/>
              <a:pathLst>
                <a:path extrusionOk="0" h="11186" w="1581">
                  <a:moveTo>
                    <a:pt x="408" y="1"/>
                  </a:moveTo>
                  <a:cubicBezTo>
                    <a:pt x="182" y="1"/>
                    <a:pt x="0" y="183"/>
                    <a:pt x="0" y="409"/>
                  </a:cubicBezTo>
                  <a:lnTo>
                    <a:pt x="0" y="10782"/>
                  </a:lnTo>
                  <a:cubicBezTo>
                    <a:pt x="0" y="11004"/>
                    <a:pt x="182" y="11186"/>
                    <a:pt x="408" y="11186"/>
                  </a:cubicBezTo>
                  <a:lnTo>
                    <a:pt x="1176" y="11186"/>
                  </a:lnTo>
                  <a:cubicBezTo>
                    <a:pt x="1398" y="11186"/>
                    <a:pt x="1580" y="11004"/>
                    <a:pt x="1580" y="10782"/>
                  </a:cubicBezTo>
                  <a:lnTo>
                    <a:pt x="1580" y="409"/>
                  </a:lnTo>
                  <a:cubicBezTo>
                    <a:pt x="1580" y="183"/>
                    <a:pt x="1398" y="1"/>
                    <a:pt x="1176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5"/>
            <p:cNvSpPr/>
            <p:nvPr/>
          </p:nvSpPr>
          <p:spPr>
            <a:xfrm>
              <a:off x="1052975" y="2521648"/>
              <a:ext cx="91683" cy="70543"/>
            </a:xfrm>
            <a:custGeom>
              <a:rect b="b" l="l" r="r" t="t"/>
              <a:pathLst>
                <a:path extrusionOk="0" h="2693" w="3500">
                  <a:moveTo>
                    <a:pt x="2630" y="0"/>
                  </a:moveTo>
                  <a:cubicBezTo>
                    <a:pt x="2576" y="0"/>
                    <a:pt x="2521" y="11"/>
                    <a:pt x="2468" y="33"/>
                  </a:cubicBezTo>
                  <a:lnTo>
                    <a:pt x="309" y="945"/>
                  </a:lnTo>
                  <a:cubicBezTo>
                    <a:pt x="100" y="1034"/>
                    <a:pt x="1" y="1274"/>
                    <a:pt x="90" y="1483"/>
                  </a:cubicBezTo>
                  <a:lnTo>
                    <a:pt x="494" y="2442"/>
                  </a:lnTo>
                  <a:cubicBezTo>
                    <a:pt x="561" y="2600"/>
                    <a:pt x="714" y="2693"/>
                    <a:pt x="874" y="2693"/>
                  </a:cubicBezTo>
                  <a:cubicBezTo>
                    <a:pt x="927" y="2693"/>
                    <a:pt x="981" y="2683"/>
                    <a:pt x="1032" y="2662"/>
                  </a:cubicBezTo>
                  <a:lnTo>
                    <a:pt x="3191" y="1747"/>
                  </a:lnTo>
                  <a:cubicBezTo>
                    <a:pt x="3400" y="1658"/>
                    <a:pt x="3500" y="1418"/>
                    <a:pt x="3410" y="1209"/>
                  </a:cubicBezTo>
                  <a:lnTo>
                    <a:pt x="3006" y="249"/>
                  </a:lnTo>
                  <a:cubicBezTo>
                    <a:pt x="2940" y="93"/>
                    <a:pt x="2789" y="0"/>
                    <a:pt x="2630" y="0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5"/>
            <p:cNvSpPr/>
            <p:nvPr/>
          </p:nvSpPr>
          <p:spPr>
            <a:xfrm>
              <a:off x="1075162" y="2405002"/>
              <a:ext cx="67976" cy="49037"/>
            </a:xfrm>
            <a:custGeom>
              <a:rect b="b" l="l" r="r" t="t"/>
              <a:pathLst>
                <a:path extrusionOk="0" h="1872" w="2595">
                  <a:moveTo>
                    <a:pt x="1299" y="1"/>
                  </a:moveTo>
                  <a:cubicBezTo>
                    <a:pt x="579" y="1"/>
                    <a:pt x="0" y="422"/>
                    <a:pt x="0" y="936"/>
                  </a:cubicBezTo>
                  <a:cubicBezTo>
                    <a:pt x="0" y="1454"/>
                    <a:pt x="579" y="1872"/>
                    <a:pt x="1299" y="1872"/>
                  </a:cubicBezTo>
                  <a:cubicBezTo>
                    <a:pt x="2015" y="1872"/>
                    <a:pt x="2594" y="1454"/>
                    <a:pt x="2594" y="936"/>
                  </a:cubicBezTo>
                  <a:cubicBezTo>
                    <a:pt x="2594" y="422"/>
                    <a:pt x="2015" y="1"/>
                    <a:pt x="1299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5"/>
            <p:cNvSpPr/>
            <p:nvPr/>
          </p:nvSpPr>
          <p:spPr>
            <a:xfrm>
              <a:off x="982877" y="2445316"/>
              <a:ext cx="76227" cy="82750"/>
            </a:xfrm>
            <a:custGeom>
              <a:rect b="b" l="l" r="r" t="t"/>
              <a:pathLst>
                <a:path extrusionOk="0" h="3159" w="2910">
                  <a:moveTo>
                    <a:pt x="1158" y="689"/>
                  </a:moveTo>
                  <a:cubicBezTo>
                    <a:pt x="1266" y="689"/>
                    <a:pt x="1374" y="747"/>
                    <a:pt x="1426" y="864"/>
                  </a:cubicBezTo>
                  <a:cubicBezTo>
                    <a:pt x="1491" y="1011"/>
                    <a:pt x="1426" y="1186"/>
                    <a:pt x="1275" y="1255"/>
                  </a:cubicBezTo>
                  <a:cubicBezTo>
                    <a:pt x="1235" y="1272"/>
                    <a:pt x="1194" y="1281"/>
                    <a:pt x="1155" y="1281"/>
                  </a:cubicBezTo>
                  <a:cubicBezTo>
                    <a:pt x="962" y="1281"/>
                    <a:pt x="804" y="1083"/>
                    <a:pt x="881" y="878"/>
                  </a:cubicBezTo>
                  <a:cubicBezTo>
                    <a:pt x="930" y="753"/>
                    <a:pt x="1044" y="689"/>
                    <a:pt x="1158" y="689"/>
                  </a:cubicBezTo>
                  <a:close/>
                  <a:moveTo>
                    <a:pt x="941" y="0"/>
                  </a:moveTo>
                  <a:cubicBezTo>
                    <a:pt x="780" y="0"/>
                    <a:pt x="630" y="77"/>
                    <a:pt x="535" y="206"/>
                  </a:cubicBezTo>
                  <a:lnTo>
                    <a:pt x="131" y="761"/>
                  </a:lnTo>
                  <a:cubicBezTo>
                    <a:pt x="21" y="905"/>
                    <a:pt x="0" y="1100"/>
                    <a:pt x="76" y="1265"/>
                  </a:cubicBezTo>
                  <a:lnTo>
                    <a:pt x="782" y="2858"/>
                  </a:lnTo>
                  <a:cubicBezTo>
                    <a:pt x="865" y="3046"/>
                    <a:pt x="1052" y="3159"/>
                    <a:pt x="1247" y="3159"/>
                  </a:cubicBezTo>
                  <a:cubicBezTo>
                    <a:pt x="1315" y="3159"/>
                    <a:pt x="1384" y="3145"/>
                    <a:pt x="1450" y="3115"/>
                  </a:cubicBezTo>
                  <a:lnTo>
                    <a:pt x="2540" y="2629"/>
                  </a:lnTo>
                  <a:cubicBezTo>
                    <a:pt x="2797" y="2516"/>
                    <a:pt x="2910" y="2217"/>
                    <a:pt x="2800" y="1964"/>
                  </a:cubicBezTo>
                  <a:lnTo>
                    <a:pt x="2091" y="370"/>
                  </a:lnTo>
                  <a:cubicBezTo>
                    <a:pt x="2019" y="206"/>
                    <a:pt x="1861" y="89"/>
                    <a:pt x="1680" y="72"/>
                  </a:cubicBezTo>
                  <a:lnTo>
                    <a:pt x="998" y="4"/>
                  </a:lnTo>
                  <a:cubicBezTo>
                    <a:pt x="978" y="2"/>
                    <a:pt x="959" y="0"/>
                    <a:pt x="941" y="0"/>
                  </a:cubicBezTo>
                  <a:close/>
                </a:path>
              </a:pathLst>
            </a:custGeom>
            <a:solidFill>
              <a:srgbClr val="91A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5"/>
            <p:cNvSpPr/>
            <p:nvPr/>
          </p:nvSpPr>
          <p:spPr>
            <a:xfrm>
              <a:off x="1045981" y="2515440"/>
              <a:ext cx="105592" cy="82933"/>
            </a:xfrm>
            <a:custGeom>
              <a:rect b="b" l="l" r="r" t="t"/>
              <a:pathLst>
                <a:path extrusionOk="0" h="3166" w="4031">
                  <a:moveTo>
                    <a:pt x="2895" y="471"/>
                  </a:moveTo>
                  <a:cubicBezTo>
                    <a:pt x="2962" y="471"/>
                    <a:pt x="3026" y="512"/>
                    <a:pt x="3054" y="579"/>
                  </a:cubicBezTo>
                  <a:lnTo>
                    <a:pt x="3458" y="1538"/>
                  </a:lnTo>
                  <a:cubicBezTo>
                    <a:pt x="3496" y="1627"/>
                    <a:pt x="3455" y="1730"/>
                    <a:pt x="3366" y="1768"/>
                  </a:cubicBezTo>
                  <a:lnTo>
                    <a:pt x="3366" y="1764"/>
                  </a:lnTo>
                  <a:lnTo>
                    <a:pt x="1207" y="2679"/>
                  </a:lnTo>
                  <a:cubicBezTo>
                    <a:pt x="1186" y="2686"/>
                    <a:pt x="1162" y="2693"/>
                    <a:pt x="1138" y="2693"/>
                  </a:cubicBezTo>
                  <a:cubicBezTo>
                    <a:pt x="1070" y="2693"/>
                    <a:pt x="1005" y="2649"/>
                    <a:pt x="981" y="2583"/>
                  </a:cubicBezTo>
                  <a:lnTo>
                    <a:pt x="573" y="1624"/>
                  </a:lnTo>
                  <a:cubicBezTo>
                    <a:pt x="535" y="1535"/>
                    <a:pt x="580" y="1432"/>
                    <a:pt x="665" y="1394"/>
                  </a:cubicBezTo>
                  <a:lnTo>
                    <a:pt x="2828" y="486"/>
                  </a:lnTo>
                  <a:cubicBezTo>
                    <a:pt x="2849" y="476"/>
                    <a:pt x="2873" y="471"/>
                    <a:pt x="2895" y="471"/>
                  </a:cubicBezTo>
                  <a:close/>
                  <a:moveTo>
                    <a:pt x="2894" y="0"/>
                  </a:moveTo>
                  <a:cubicBezTo>
                    <a:pt x="2810" y="0"/>
                    <a:pt x="2725" y="17"/>
                    <a:pt x="2643" y="51"/>
                  </a:cubicBezTo>
                  <a:lnTo>
                    <a:pt x="484" y="963"/>
                  </a:lnTo>
                  <a:cubicBezTo>
                    <a:pt x="155" y="1103"/>
                    <a:pt x="0" y="1483"/>
                    <a:pt x="141" y="1812"/>
                  </a:cubicBezTo>
                  <a:lnTo>
                    <a:pt x="545" y="2772"/>
                  </a:lnTo>
                  <a:cubicBezTo>
                    <a:pt x="645" y="3012"/>
                    <a:pt x="881" y="3166"/>
                    <a:pt x="1142" y="3166"/>
                  </a:cubicBezTo>
                  <a:cubicBezTo>
                    <a:pt x="1227" y="3166"/>
                    <a:pt x="1313" y="3149"/>
                    <a:pt x="1392" y="3118"/>
                  </a:cubicBezTo>
                  <a:lnTo>
                    <a:pt x="3551" y="2203"/>
                  </a:lnTo>
                  <a:cubicBezTo>
                    <a:pt x="3876" y="2063"/>
                    <a:pt x="4030" y="1686"/>
                    <a:pt x="3893" y="1357"/>
                  </a:cubicBezTo>
                  <a:lnTo>
                    <a:pt x="3492" y="394"/>
                  </a:lnTo>
                  <a:cubicBezTo>
                    <a:pt x="3387" y="147"/>
                    <a:pt x="3147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5"/>
            <p:cNvSpPr/>
            <p:nvPr/>
          </p:nvSpPr>
          <p:spPr>
            <a:xfrm>
              <a:off x="1068954" y="2398820"/>
              <a:ext cx="80366" cy="61506"/>
            </a:xfrm>
            <a:custGeom>
              <a:rect b="b" l="l" r="r" t="t"/>
              <a:pathLst>
                <a:path extrusionOk="0" h="2348" w="3068">
                  <a:moveTo>
                    <a:pt x="1536" y="477"/>
                  </a:moveTo>
                  <a:cubicBezTo>
                    <a:pt x="2108" y="477"/>
                    <a:pt x="2595" y="795"/>
                    <a:pt x="2595" y="1172"/>
                  </a:cubicBezTo>
                  <a:cubicBezTo>
                    <a:pt x="2595" y="1553"/>
                    <a:pt x="2108" y="1871"/>
                    <a:pt x="1536" y="1871"/>
                  </a:cubicBezTo>
                  <a:cubicBezTo>
                    <a:pt x="960" y="1871"/>
                    <a:pt x="474" y="1553"/>
                    <a:pt x="474" y="1172"/>
                  </a:cubicBezTo>
                  <a:cubicBezTo>
                    <a:pt x="474" y="795"/>
                    <a:pt x="960" y="477"/>
                    <a:pt x="1536" y="477"/>
                  </a:cubicBezTo>
                  <a:close/>
                  <a:moveTo>
                    <a:pt x="1536" y="0"/>
                  </a:moveTo>
                  <a:cubicBezTo>
                    <a:pt x="1138" y="0"/>
                    <a:pt x="765" y="113"/>
                    <a:pt x="477" y="319"/>
                  </a:cubicBezTo>
                  <a:cubicBezTo>
                    <a:pt x="169" y="542"/>
                    <a:pt x="1" y="847"/>
                    <a:pt x="1" y="1172"/>
                  </a:cubicBezTo>
                  <a:cubicBezTo>
                    <a:pt x="1" y="1501"/>
                    <a:pt x="169" y="1806"/>
                    <a:pt x="477" y="2029"/>
                  </a:cubicBezTo>
                  <a:cubicBezTo>
                    <a:pt x="765" y="2234"/>
                    <a:pt x="1138" y="2348"/>
                    <a:pt x="1536" y="2348"/>
                  </a:cubicBezTo>
                  <a:cubicBezTo>
                    <a:pt x="1930" y="2348"/>
                    <a:pt x="2307" y="2234"/>
                    <a:pt x="2591" y="2029"/>
                  </a:cubicBezTo>
                  <a:cubicBezTo>
                    <a:pt x="2900" y="1806"/>
                    <a:pt x="3068" y="1501"/>
                    <a:pt x="3068" y="1172"/>
                  </a:cubicBezTo>
                  <a:cubicBezTo>
                    <a:pt x="3068" y="847"/>
                    <a:pt x="2896" y="542"/>
                    <a:pt x="2591" y="319"/>
                  </a:cubicBezTo>
                  <a:cubicBezTo>
                    <a:pt x="2307" y="113"/>
                    <a:pt x="1930" y="0"/>
                    <a:pt x="15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5"/>
            <p:cNvSpPr/>
            <p:nvPr/>
          </p:nvSpPr>
          <p:spPr>
            <a:xfrm>
              <a:off x="976329" y="2439108"/>
              <a:ext cx="89875" cy="95219"/>
            </a:xfrm>
            <a:custGeom>
              <a:rect b="b" l="l" r="r" t="t"/>
              <a:pathLst>
                <a:path extrusionOk="0" h="3635" w="3431">
                  <a:moveTo>
                    <a:pt x="1203" y="473"/>
                  </a:moveTo>
                  <a:cubicBezTo>
                    <a:pt x="1210" y="473"/>
                    <a:pt x="1217" y="473"/>
                    <a:pt x="1224" y="474"/>
                  </a:cubicBezTo>
                  <a:lnTo>
                    <a:pt x="1906" y="546"/>
                  </a:lnTo>
                  <a:cubicBezTo>
                    <a:pt x="2002" y="553"/>
                    <a:pt x="2087" y="614"/>
                    <a:pt x="2125" y="703"/>
                  </a:cubicBezTo>
                  <a:lnTo>
                    <a:pt x="2831" y="2293"/>
                  </a:lnTo>
                  <a:cubicBezTo>
                    <a:pt x="2892" y="2430"/>
                    <a:pt x="2831" y="2592"/>
                    <a:pt x="2694" y="2653"/>
                  </a:cubicBezTo>
                  <a:lnTo>
                    <a:pt x="1604" y="3136"/>
                  </a:lnTo>
                  <a:cubicBezTo>
                    <a:pt x="1570" y="3150"/>
                    <a:pt x="1532" y="3160"/>
                    <a:pt x="1494" y="3160"/>
                  </a:cubicBezTo>
                  <a:cubicBezTo>
                    <a:pt x="1388" y="3160"/>
                    <a:pt x="1292" y="3095"/>
                    <a:pt x="1248" y="2999"/>
                  </a:cubicBezTo>
                  <a:lnTo>
                    <a:pt x="542" y="1409"/>
                  </a:lnTo>
                  <a:cubicBezTo>
                    <a:pt x="501" y="1320"/>
                    <a:pt x="514" y="1217"/>
                    <a:pt x="569" y="1139"/>
                  </a:cubicBezTo>
                  <a:lnTo>
                    <a:pt x="977" y="583"/>
                  </a:lnTo>
                  <a:cubicBezTo>
                    <a:pt x="1031" y="513"/>
                    <a:pt x="1115" y="473"/>
                    <a:pt x="1203" y="473"/>
                  </a:cubicBezTo>
                  <a:close/>
                  <a:moveTo>
                    <a:pt x="1193" y="1"/>
                  </a:moveTo>
                  <a:cubicBezTo>
                    <a:pt x="956" y="1"/>
                    <a:pt x="734" y="114"/>
                    <a:pt x="593" y="306"/>
                  </a:cubicBezTo>
                  <a:lnTo>
                    <a:pt x="189" y="858"/>
                  </a:lnTo>
                  <a:cubicBezTo>
                    <a:pt x="31" y="1073"/>
                    <a:pt x="0" y="1354"/>
                    <a:pt x="107" y="1601"/>
                  </a:cubicBezTo>
                  <a:lnTo>
                    <a:pt x="816" y="3191"/>
                  </a:lnTo>
                  <a:cubicBezTo>
                    <a:pt x="938" y="3470"/>
                    <a:pt x="1209" y="3635"/>
                    <a:pt x="1495" y="3635"/>
                  </a:cubicBezTo>
                  <a:cubicBezTo>
                    <a:pt x="1596" y="3635"/>
                    <a:pt x="1698" y="3614"/>
                    <a:pt x="1796" y="3572"/>
                  </a:cubicBezTo>
                  <a:lnTo>
                    <a:pt x="2886" y="3085"/>
                  </a:lnTo>
                  <a:cubicBezTo>
                    <a:pt x="3263" y="2920"/>
                    <a:pt x="3430" y="2478"/>
                    <a:pt x="3263" y="2105"/>
                  </a:cubicBezTo>
                  <a:lnTo>
                    <a:pt x="2557" y="511"/>
                  </a:lnTo>
                  <a:cubicBezTo>
                    <a:pt x="2447" y="268"/>
                    <a:pt x="2217" y="100"/>
                    <a:pt x="1954" y="73"/>
                  </a:cubicBezTo>
                  <a:cubicBezTo>
                    <a:pt x="1703" y="49"/>
                    <a:pt x="1443" y="1"/>
                    <a:pt x="1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5"/>
            <p:cNvSpPr/>
            <p:nvPr/>
          </p:nvSpPr>
          <p:spPr>
            <a:xfrm>
              <a:off x="1005405" y="2463364"/>
              <a:ext cx="15455" cy="15455"/>
            </a:xfrm>
            <a:custGeom>
              <a:rect b="b" l="l" r="r" t="t"/>
              <a:pathLst>
                <a:path extrusionOk="0" h="590" w="590">
                  <a:moveTo>
                    <a:pt x="295" y="0"/>
                  </a:moveTo>
                  <a:cubicBezTo>
                    <a:pt x="134" y="0"/>
                    <a:pt x="1" y="130"/>
                    <a:pt x="1" y="295"/>
                  </a:cubicBezTo>
                  <a:cubicBezTo>
                    <a:pt x="1" y="456"/>
                    <a:pt x="134" y="589"/>
                    <a:pt x="295" y="589"/>
                  </a:cubicBezTo>
                  <a:cubicBezTo>
                    <a:pt x="460" y="589"/>
                    <a:pt x="590" y="456"/>
                    <a:pt x="590" y="295"/>
                  </a:cubicBezTo>
                  <a:cubicBezTo>
                    <a:pt x="590" y="130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5"/>
            <p:cNvSpPr/>
            <p:nvPr/>
          </p:nvSpPr>
          <p:spPr>
            <a:xfrm>
              <a:off x="855151" y="2280157"/>
              <a:ext cx="421923" cy="360050"/>
            </a:xfrm>
            <a:custGeom>
              <a:rect b="b" l="l" r="r" t="t"/>
              <a:pathLst>
                <a:path extrusionOk="0" h="13745" w="16107">
                  <a:moveTo>
                    <a:pt x="9383" y="1737"/>
                  </a:moveTo>
                  <a:cubicBezTo>
                    <a:pt x="9386" y="1737"/>
                    <a:pt x="9386" y="1737"/>
                    <a:pt x="9386" y="1741"/>
                  </a:cubicBezTo>
                  <a:lnTo>
                    <a:pt x="9386" y="2430"/>
                  </a:lnTo>
                  <a:lnTo>
                    <a:pt x="6717" y="2430"/>
                  </a:lnTo>
                  <a:lnTo>
                    <a:pt x="6717" y="1741"/>
                  </a:lnTo>
                  <a:cubicBezTo>
                    <a:pt x="6717" y="1737"/>
                    <a:pt x="6717" y="1737"/>
                    <a:pt x="6720" y="1737"/>
                  </a:cubicBezTo>
                  <a:close/>
                  <a:moveTo>
                    <a:pt x="9386" y="473"/>
                  </a:moveTo>
                  <a:cubicBezTo>
                    <a:pt x="10085" y="476"/>
                    <a:pt x="10651" y="1042"/>
                    <a:pt x="10651" y="1741"/>
                  </a:cubicBezTo>
                  <a:lnTo>
                    <a:pt x="10651" y="2430"/>
                  </a:lnTo>
                  <a:lnTo>
                    <a:pt x="9862" y="2430"/>
                  </a:lnTo>
                  <a:lnTo>
                    <a:pt x="9862" y="1741"/>
                  </a:lnTo>
                  <a:cubicBezTo>
                    <a:pt x="9859" y="1477"/>
                    <a:pt x="9647" y="1264"/>
                    <a:pt x="9383" y="1264"/>
                  </a:cubicBezTo>
                  <a:lnTo>
                    <a:pt x="6723" y="1264"/>
                  </a:lnTo>
                  <a:cubicBezTo>
                    <a:pt x="6460" y="1264"/>
                    <a:pt x="6244" y="1477"/>
                    <a:pt x="6244" y="1741"/>
                  </a:cubicBezTo>
                  <a:lnTo>
                    <a:pt x="6244" y="2430"/>
                  </a:lnTo>
                  <a:lnTo>
                    <a:pt x="5452" y="2430"/>
                  </a:lnTo>
                  <a:lnTo>
                    <a:pt x="5452" y="1741"/>
                  </a:lnTo>
                  <a:cubicBezTo>
                    <a:pt x="5456" y="1042"/>
                    <a:pt x="6021" y="473"/>
                    <a:pt x="6723" y="473"/>
                  </a:cubicBezTo>
                  <a:close/>
                  <a:moveTo>
                    <a:pt x="2837" y="2556"/>
                  </a:moveTo>
                  <a:lnTo>
                    <a:pt x="2837" y="2560"/>
                  </a:lnTo>
                  <a:lnTo>
                    <a:pt x="3602" y="2560"/>
                  </a:lnTo>
                  <a:cubicBezTo>
                    <a:pt x="3698" y="2560"/>
                    <a:pt x="3773" y="2635"/>
                    <a:pt x="3773" y="2731"/>
                  </a:cubicBezTo>
                  <a:lnTo>
                    <a:pt x="3773" y="4057"/>
                  </a:lnTo>
                  <a:cubicBezTo>
                    <a:pt x="3773" y="4188"/>
                    <a:pt x="3879" y="4294"/>
                    <a:pt x="4009" y="4294"/>
                  </a:cubicBezTo>
                  <a:cubicBezTo>
                    <a:pt x="4143" y="4294"/>
                    <a:pt x="4249" y="4188"/>
                    <a:pt x="4249" y="4057"/>
                  </a:cubicBezTo>
                  <a:lnTo>
                    <a:pt x="4249" y="2906"/>
                  </a:lnTo>
                  <a:lnTo>
                    <a:pt x="11857" y="2906"/>
                  </a:lnTo>
                  <a:lnTo>
                    <a:pt x="11857" y="12922"/>
                  </a:lnTo>
                  <a:lnTo>
                    <a:pt x="4246" y="12922"/>
                  </a:lnTo>
                  <a:lnTo>
                    <a:pt x="4246" y="5003"/>
                  </a:lnTo>
                  <a:cubicBezTo>
                    <a:pt x="4246" y="4869"/>
                    <a:pt x="4140" y="4767"/>
                    <a:pt x="4009" y="4767"/>
                  </a:cubicBezTo>
                  <a:cubicBezTo>
                    <a:pt x="3879" y="4767"/>
                    <a:pt x="3773" y="4869"/>
                    <a:pt x="3773" y="5003"/>
                  </a:cubicBezTo>
                  <a:lnTo>
                    <a:pt x="3773" y="13097"/>
                  </a:lnTo>
                  <a:cubicBezTo>
                    <a:pt x="3773" y="13193"/>
                    <a:pt x="3694" y="13269"/>
                    <a:pt x="3602" y="13269"/>
                  </a:cubicBezTo>
                  <a:lnTo>
                    <a:pt x="2837" y="13269"/>
                  </a:lnTo>
                  <a:cubicBezTo>
                    <a:pt x="2742" y="13269"/>
                    <a:pt x="2666" y="13193"/>
                    <a:pt x="2666" y="13097"/>
                  </a:cubicBezTo>
                  <a:lnTo>
                    <a:pt x="2666" y="2728"/>
                  </a:lnTo>
                  <a:cubicBezTo>
                    <a:pt x="2666" y="2632"/>
                    <a:pt x="2742" y="2556"/>
                    <a:pt x="2837" y="2556"/>
                  </a:cubicBezTo>
                  <a:close/>
                  <a:moveTo>
                    <a:pt x="12501" y="2556"/>
                  </a:moveTo>
                  <a:lnTo>
                    <a:pt x="12501" y="2560"/>
                  </a:lnTo>
                  <a:lnTo>
                    <a:pt x="13265" y="2560"/>
                  </a:lnTo>
                  <a:cubicBezTo>
                    <a:pt x="13361" y="2560"/>
                    <a:pt x="13437" y="2635"/>
                    <a:pt x="13437" y="2731"/>
                  </a:cubicBezTo>
                  <a:lnTo>
                    <a:pt x="13437" y="13101"/>
                  </a:lnTo>
                  <a:cubicBezTo>
                    <a:pt x="13437" y="13193"/>
                    <a:pt x="13361" y="13272"/>
                    <a:pt x="13265" y="13272"/>
                  </a:cubicBezTo>
                  <a:lnTo>
                    <a:pt x="12501" y="13272"/>
                  </a:lnTo>
                  <a:cubicBezTo>
                    <a:pt x="12405" y="13272"/>
                    <a:pt x="12330" y="13193"/>
                    <a:pt x="12330" y="13101"/>
                  </a:cubicBezTo>
                  <a:lnTo>
                    <a:pt x="12330" y="2728"/>
                  </a:lnTo>
                  <a:cubicBezTo>
                    <a:pt x="12330" y="2632"/>
                    <a:pt x="12409" y="2556"/>
                    <a:pt x="12501" y="2556"/>
                  </a:cubicBezTo>
                  <a:close/>
                  <a:moveTo>
                    <a:pt x="6723" y="0"/>
                  </a:moveTo>
                  <a:cubicBezTo>
                    <a:pt x="5761" y="0"/>
                    <a:pt x="4983" y="778"/>
                    <a:pt x="4983" y="1741"/>
                  </a:cubicBezTo>
                  <a:lnTo>
                    <a:pt x="4983" y="2430"/>
                  </a:lnTo>
                  <a:lnTo>
                    <a:pt x="4174" y="2430"/>
                  </a:lnTo>
                  <a:cubicBezTo>
                    <a:pt x="4064" y="2217"/>
                    <a:pt x="3842" y="2083"/>
                    <a:pt x="3602" y="2083"/>
                  </a:cubicBezTo>
                  <a:lnTo>
                    <a:pt x="2837" y="2083"/>
                  </a:lnTo>
                  <a:cubicBezTo>
                    <a:pt x="2598" y="2083"/>
                    <a:pt x="2378" y="2217"/>
                    <a:pt x="2269" y="2430"/>
                  </a:cubicBezTo>
                  <a:lnTo>
                    <a:pt x="1611" y="2430"/>
                  </a:lnTo>
                  <a:cubicBezTo>
                    <a:pt x="720" y="2433"/>
                    <a:pt x="0" y="3153"/>
                    <a:pt x="0" y="4040"/>
                  </a:cubicBezTo>
                  <a:lnTo>
                    <a:pt x="0" y="9835"/>
                  </a:lnTo>
                  <a:cubicBezTo>
                    <a:pt x="0" y="9965"/>
                    <a:pt x="106" y="10071"/>
                    <a:pt x="237" y="10071"/>
                  </a:cubicBezTo>
                  <a:cubicBezTo>
                    <a:pt x="367" y="10071"/>
                    <a:pt x="473" y="9965"/>
                    <a:pt x="473" y="9835"/>
                  </a:cubicBezTo>
                  <a:lnTo>
                    <a:pt x="473" y="4040"/>
                  </a:lnTo>
                  <a:cubicBezTo>
                    <a:pt x="473" y="3413"/>
                    <a:pt x="984" y="2906"/>
                    <a:pt x="1611" y="2906"/>
                  </a:cubicBezTo>
                  <a:lnTo>
                    <a:pt x="2193" y="2906"/>
                  </a:lnTo>
                  <a:lnTo>
                    <a:pt x="2193" y="12922"/>
                  </a:lnTo>
                  <a:lnTo>
                    <a:pt x="1611" y="12922"/>
                  </a:lnTo>
                  <a:cubicBezTo>
                    <a:pt x="984" y="12922"/>
                    <a:pt x="473" y="12412"/>
                    <a:pt x="473" y="11785"/>
                  </a:cubicBezTo>
                  <a:lnTo>
                    <a:pt x="473" y="10781"/>
                  </a:lnTo>
                  <a:cubicBezTo>
                    <a:pt x="473" y="10650"/>
                    <a:pt x="367" y="10544"/>
                    <a:pt x="237" y="10544"/>
                  </a:cubicBezTo>
                  <a:cubicBezTo>
                    <a:pt x="106" y="10544"/>
                    <a:pt x="0" y="10650"/>
                    <a:pt x="0" y="10781"/>
                  </a:cubicBezTo>
                  <a:lnTo>
                    <a:pt x="0" y="11785"/>
                  </a:lnTo>
                  <a:cubicBezTo>
                    <a:pt x="0" y="12676"/>
                    <a:pt x="720" y="13395"/>
                    <a:pt x="1611" y="13395"/>
                  </a:cubicBezTo>
                  <a:lnTo>
                    <a:pt x="2269" y="13395"/>
                  </a:lnTo>
                  <a:cubicBezTo>
                    <a:pt x="2378" y="13608"/>
                    <a:pt x="2598" y="13741"/>
                    <a:pt x="2837" y="13745"/>
                  </a:cubicBezTo>
                  <a:lnTo>
                    <a:pt x="3602" y="13745"/>
                  </a:lnTo>
                  <a:cubicBezTo>
                    <a:pt x="3842" y="13741"/>
                    <a:pt x="4064" y="13608"/>
                    <a:pt x="4174" y="13395"/>
                  </a:cubicBezTo>
                  <a:lnTo>
                    <a:pt x="11929" y="13395"/>
                  </a:lnTo>
                  <a:cubicBezTo>
                    <a:pt x="12042" y="13608"/>
                    <a:pt x="12261" y="13741"/>
                    <a:pt x="12501" y="13745"/>
                  </a:cubicBezTo>
                  <a:lnTo>
                    <a:pt x="13269" y="13745"/>
                  </a:lnTo>
                  <a:cubicBezTo>
                    <a:pt x="13509" y="13741"/>
                    <a:pt x="13728" y="13608"/>
                    <a:pt x="13837" y="13395"/>
                  </a:cubicBezTo>
                  <a:lnTo>
                    <a:pt x="14495" y="13395"/>
                  </a:lnTo>
                  <a:cubicBezTo>
                    <a:pt x="15383" y="13395"/>
                    <a:pt x="16103" y="12676"/>
                    <a:pt x="16103" y="11785"/>
                  </a:cubicBezTo>
                  <a:lnTo>
                    <a:pt x="16103" y="6014"/>
                  </a:lnTo>
                  <a:cubicBezTo>
                    <a:pt x="16103" y="5880"/>
                    <a:pt x="15996" y="5774"/>
                    <a:pt x="15866" y="5774"/>
                  </a:cubicBezTo>
                  <a:cubicBezTo>
                    <a:pt x="15736" y="5774"/>
                    <a:pt x="15630" y="5880"/>
                    <a:pt x="15630" y="6014"/>
                  </a:cubicBezTo>
                  <a:lnTo>
                    <a:pt x="15630" y="11785"/>
                  </a:lnTo>
                  <a:cubicBezTo>
                    <a:pt x="15630" y="12412"/>
                    <a:pt x="15119" y="12922"/>
                    <a:pt x="14492" y="12922"/>
                  </a:cubicBezTo>
                  <a:lnTo>
                    <a:pt x="13909" y="12922"/>
                  </a:lnTo>
                  <a:lnTo>
                    <a:pt x="13909" y="2906"/>
                  </a:lnTo>
                  <a:lnTo>
                    <a:pt x="14495" y="2906"/>
                  </a:lnTo>
                  <a:cubicBezTo>
                    <a:pt x="14498" y="2906"/>
                    <a:pt x="14500" y="2906"/>
                    <a:pt x="14502" y="2906"/>
                  </a:cubicBezTo>
                  <a:cubicBezTo>
                    <a:pt x="15126" y="2906"/>
                    <a:pt x="15630" y="3415"/>
                    <a:pt x="15633" y="4040"/>
                  </a:cubicBezTo>
                  <a:lnTo>
                    <a:pt x="15633" y="5065"/>
                  </a:lnTo>
                  <a:cubicBezTo>
                    <a:pt x="15633" y="5195"/>
                    <a:pt x="15736" y="5301"/>
                    <a:pt x="15870" y="5301"/>
                  </a:cubicBezTo>
                  <a:cubicBezTo>
                    <a:pt x="16000" y="5301"/>
                    <a:pt x="16106" y="5195"/>
                    <a:pt x="16106" y="5065"/>
                  </a:cubicBezTo>
                  <a:lnTo>
                    <a:pt x="16106" y="4040"/>
                  </a:lnTo>
                  <a:cubicBezTo>
                    <a:pt x="16103" y="3153"/>
                    <a:pt x="15383" y="2433"/>
                    <a:pt x="14495" y="2430"/>
                  </a:cubicBezTo>
                  <a:lnTo>
                    <a:pt x="13837" y="2430"/>
                  </a:lnTo>
                  <a:cubicBezTo>
                    <a:pt x="13728" y="2217"/>
                    <a:pt x="13509" y="2083"/>
                    <a:pt x="13269" y="2083"/>
                  </a:cubicBezTo>
                  <a:lnTo>
                    <a:pt x="12501" y="2083"/>
                  </a:lnTo>
                  <a:cubicBezTo>
                    <a:pt x="12261" y="2083"/>
                    <a:pt x="12042" y="2217"/>
                    <a:pt x="11932" y="2430"/>
                  </a:cubicBezTo>
                  <a:lnTo>
                    <a:pt x="11123" y="2430"/>
                  </a:lnTo>
                  <a:lnTo>
                    <a:pt x="11123" y="1741"/>
                  </a:lnTo>
                  <a:cubicBezTo>
                    <a:pt x="11123" y="778"/>
                    <a:pt x="10346" y="0"/>
                    <a:pt x="93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0" name="Google Shape;3510;p55"/>
          <p:cNvGrpSpPr/>
          <p:nvPr/>
        </p:nvGrpSpPr>
        <p:grpSpPr>
          <a:xfrm>
            <a:off x="1774457" y="3070024"/>
            <a:ext cx="492232" cy="467960"/>
            <a:chOff x="6282597" y="3679546"/>
            <a:chExt cx="391406" cy="356514"/>
          </a:xfrm>
        </p:grpSpPr>
        <p:sp>
          <p:nvSpPr>
            <p:cNvPr id="3511" name="Google Shape;3511;p55"/>
            <p:cNvSpPr/>
            <p:nvPr/>
          </p:nvSpPr>
          <p:spPr>
            <a:xfrm>
              <a:off x="6348583" y="3733874"/>
              <a:ext cx="48566" cy="66719"/>
            </a:xfrm>
            <a:custGeom>
              <a:rect b="b" l="l" r="r" t="t"/>
              <a:pathLst>
                <a:path extrusionOk="0" h="2547" w="1854">
                  <a:moveTo>
                    <a:pt x="0" y="1"/>
                  </a:moveTo>
                  <a:lnTo>
                    <a:pt x="0" y="2547"/>
                  </a:lnTo>
                  <a:lnTo>
                    <a:pt x="1854" y="933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5"/>
            <p:cNvSpPr/>
            <p:nvPr/>
          </p:nvSpPr>
          <p:spPr>
            <a:xfrm>
              <a:off x="6371818" y="3733874"/>
              <a:ext cx="25331" cy="46522"/>
            </a:xfrm>
            <a:custGeom>
              <a:rect b="b" l="l" r="r" t="t"/>
              <a:pathLst>
                <a:path extrusionOk="0" h="1776" w="967">
                  <a:moveTo>
                    <a:pt x="1" y="1"/>
                  </a:moveTo>
                  <a:lnTo>
                    <a:pt x="1" y="1776"/>
                  </a:lnTo>
                  <a:lnTo>
                    <a:pt x="967" y="933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5"/>
            <p:cNvSpPr/>
            <p:nvPr/>
          </p:nvSpPr>
          <p:spPr>
            <a:xfrm>
              <a:off x="6336533" y="3725308"/>
              <a:ext cx="283430" cy="305277"/>
            </a:xfrm>
            <a:custGeom>
              <a:rect b="b" l="l" r="r" t="t"/>
              <a:pathLst>
                <a:path extrusionOk="0" h="11654" w="10820">
                  <a:moveTo>
                    <a:pt x="5410" y="1"/>
                  </a:moveTo>
                  <a:cubicBezTo>
                    <a:pt x="5383" y="1"/>
                    <a:pt x="5357" y="9"/>
                    <a:pt x="5336" y="26"/>
                  </a:cubicBezTo>
                  <a:lnTo>
                    <a:pt x="1" y="4673"/>
                  </a:lnTo>
                  <a:lnTo>
                    <a:pt x="1" y="11335"/>
                  </a:lnTo>
                  <a:cubicBezTo>
                    <a:pt x="1" y="11510"/>
                    <a:pt x="145" y="11653"/>
                    <a:pt x="320" y="11653"/>
                  </a:cubicBezTo>
                  <a:lnTo>
                    <a:pt x="10501" y="11653"/>
                  </a:lnTo>
                  <a:cubicBezTo>
                    <a:pt x="10675" y="11653"/>
                    <a:pt x="10819" y="11510"/>
                    <a:pt x="10819" y="11335"/>
                  </a:cubicBezTo>
                  <a:lnTo>
                    <a:pt x="10819" y="4673"/>
                  </a:lnTo>
                  <a:lnTo>
                    <a:pt x="5484" y="26"/>
                  </a:lnTo>
                  <a:cubicBezTo>
                    <a:pt x="5463" y="9"/>
                    <a:pt x="5437" y="1"/>
                    <a:pt x="5410" y="1"/>
                  </a:cubicBezTo>
                  <a:close/>
                </a:path>
              </a:pathLst>
            </a:custGeom>
            <a:solidFill>
              <a:srgbClr val="8EA6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5"/>
            <p:cNvSpPr/>
            <p:nvPr/>
          </p:nvSpPr>
          <p:spPr>
            <a:xfrm>
              <a:off x="6465177" y="3725308"/>
              <a:ext cx="154786" cy="305277"/>
            </a:xfrm>
            <a:custGeom>
              <a:rect b="b" l="l" r="r" t="t"/>
              <a:pathLst>
                <a:path extrusionOk="0" h="11654" w="5909">
                  <a:moveTo>
                    <a:pt x="499" y="1"/>
                  </a:moveTo>
                  <a:cubicBezTo>
                    <a:pt x="472" y="1"/>
                    <a:pt x="446" y="9"/>
                    <a:pt x="425" y="26"/>
                  </a:cubicBezTo>
                  <a:lnTo>
                    <a:pt x="0" y="396"/>
                  </a:lnTo>
                  <a:cubicBezTo>
                    <a:pt x="1916" y="2031"/>
                    <a:pt x="4959" y="4670"/>
                    <a:pt x="4959" y="4670"/>
                  </a:cubicBezTo>
                  <a:lnTo>
                    <a:pt x="4959" y="11331"/>
                  </a:lnTo>
                  <a:cubicBezTo>
                    <a:pt x="4959" y="11510"/>
                    <a:pt x="4815" y="11653"/>
                    <a:pt x="4640" y="11653"/>
                  </a:cubicBezTo>
                  <a:lnTo>
                    <a:pt x="5590" y="11653"/>
                  </a:lnTo>
                  <a:cubicBezTo>
                    <a:pt x="5764" y="11653"/>
                    <a:pt x="5908" y="11510"/>
                    <a:pt x="5908" y="11331"/>
                  </a:cubicBezTo>
                  <a:lnTo>
                    <a:pt x="5908" y="4673"/>
                  </a:lnTo>
                  <a:lnTo>
                    <a:pt x="573" y="26"/>
                  </a:lnTo>
                  <a:cubicBezTo>
                    <a:pt x="552" y="9"/>
                    <a:pt x="526" y="1"/>
                    <a:pt x="499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5"/>
            <p:cNvSpPr/>
            <p:nvPr/>
          </p:nvSpPr>
          <p:spPr>
            <a:xfrm>
              <a:off x="6336638" y="3715302"/>
              <a:ext cx="70569" cy="22292"/>
            </a:xfrm>
            <a:custGeom>
              <a:rect b="b" l="l" r="r" t="t"/>
              <a:pathLst>
                <a:path extrusionOk="0" h="851" w="2694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734"/>
                  </a:lnTo>
                  <a:cubicBezTo>
                    <a:pt x="0" y="799"/>
                    <a:pt x="52" y="850"/>
                    <a:pt x="117" y="850"/>
                  </a:cubicBezTo>
                  <a:lnTo>
                    <a:pt x="2574" y="850"/>
                  </a:lnTo>
                  <a:cubicBezTo>
                    <a:pt x="2642" y="850"/>
                    <a:pt x="2694" y="799"/>
                    <a:pt x="2694" y="734"/>
                  </a:cubicBezTo>
                  <a:lnTo>
                    <a:pt x="2694" y="117"/>
                  </a:lnTo>
                  <a:cubicBezTo>
                    <a:pt x="2694" y="52"/>
                    <a:pt x="2642" y="1"/>
                    <a:pt x="2574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5"/>
            <p:cNvSpPr/>
            <p:nvPr/>
          </p:nvSpPr>
          <p:spPr>
            <a:xfrm>
              <a:off x="6438877" y="3878942"/>
              <a:ext cx="85579" cy="151643"/>
            </a:xfrm>
            <a:custGeom>
              <a:rect b="b" l="l" r="r" t="t"/>
              <a:pathLst>
                <a:path extrusionOk="0" h="5789" w="3267">
                  <a:moveTo>
                    <a:pt x="295" y="1"/>
                  </a:moveTo>
                  <a:cubicBezTo>
                    <a:pt x="131" y="1"/>
                    <a:pt x="0" y="131"/>
                    <a:pt x="0" y="295"/>
                  </a:cubicBezTo>
                  <a:lnTo>
                    <a:pt x="0" y="5788"/>
                  </a:lnTo>
                  <a:lnTo>
                    <a:pt x="3266" y="5788"/>
                  </a:lnTo>
                  <a:lnTo>
                    <a:pt x="3266" y="295"/>
                  </a:lnTo>
                  <a:cubicBezTo>
                    <a:pt x="3266" y="131"/>
                    <a:pt x="3132" y="1"/>
                    <a:pt x="2971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5"/>
            <p:cNvSpPr/>
            <p:nvPr/>
          </p:nvSpPr>
          <p:spPr>
            <a:xfrm>
              <a:off x="6491214" y="3878942"/>
              <a:ext cx="33241" cy="151643"/>
            </a:xfrm>
            <a:custGeom>
              <a:rect b="b" l="l" r="r" t="t"/>
              <a:pathLst>
                <a:path extrusionOk="0" h="5789" w="1269">
                  <a:moveTo>
                    <a:pt x="0" y="1"/>
                  </a:moveTo>
                  <a:cubicBezTo>
                    <a:pt x="161" y="1"/>
                    <a:pt x="295" y="131"/>
                    <a:pt x="295" y="295"/>
                  </a:cubicBezTo>
                  <a:lnTo>
                    <a:pt x="295" y="5788"/>
                  </a:lnTo>
                  <a:lnTo>
                    <a:pt x="1268" y="5788"/>
                  </a:lnTo>
                  <a:lnTo>
                    <a:pt x="1268" y="295"/>
                  </a:lnTo>
                  <a:cubicBezTo>
                    <a:pt x="1268" y="131"/>
                    <a:pt x="1134" y="1"/>
                    <a:pt x="973" y="1"/>
                  </a:cubicBezTo>
                  <a:close/>
                </a:path>
              </a:pathLst>
            </a:custGeom>
            <a:solidFill>
              <a:srgbClr val="6E8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5"/>
            <p:cNvSpPr/>
            <p:nvPr/>
          </p:nvSpPr>
          <p:spPr>
            <a:xfrm>
              <a:off x="6289958" y="3685021"/>
              <a:ext cx="376501" cy="166312"/>
            </a:xfrm>
            <a:custGeom>
              <a:rect b="b" l="l" r="r" t="t"/>
              <a:pathLst>
                <a:path extrusionOk="0" h="6349" w="14373">
                  <a:moveTo>
                    <a:pt x="7187" y="0"/>
                  </a:moveTo>
                  <a:cubicBezTo>
                    <a:pt x="7161" y="0"/>
                    <a:pt x="7135" y="9"/>
                    <a:pt x="7114" y="26"/>
                  </a:cubicBezTo>
                  <a:lnTo>
                    <a:pt x="83" y="6149"/>
                  </a:lnTo>
                  <a:cubicBezTo>
                    <a:pt x="0" y="6218"/>
                    <a:pt x="52" y="6348"/>
                    <a:pt x="158" y="6348"/>
                  </a:cubicBezTo>
                  <a:lnTo>
                    <a:pt x="1779" y="6348"/>
                  </a:lnTo>
                  <a:lnTo>
                    <a:pt x="7114" y="1705"/>
                  </a:lnTo>
                  <a:cubicBezTo>
                    <a:pt x="7135" y="1686"/>
                    <a:pt x="7161" y="1677"/>
                    <a:pt x="7187" y="1677"/>
                  </a:cubicBezTo>
                  <a:cubicBezTo>
                    <a:pt x="7213" y="1677"/>
                    <a:pt x="7239" y="1686"/>
                    <a:pt x="7262" y="1705"/>
                  </a:cubicBezTo>
                  <a:lnTo>
                    <a:pt x="12597" y="6348"/>
                  </a:lnTo>
                  <a:lnTo>
                    <a:pt x="14218" y="6348"/>
                  </a:lnTo>
                  <a:cubicBezTo>
                    <a:pt x="14324" y="6348"/>
                    <a:pt x="14372" y="6218"/>
                    <a:pt x="14293" y="6149"/>
                  </a:cubicBezTo>
                  <a:lnTo>
                    <a:pt x="7262" y="26"/>
                  </a:lnTo>
                  <a:cubicBezTo>
                    <a:pt x="7239" y="9"/>
                    <a:pt x="7213" y="0"/>
                    <a:pt x="7187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5"/>
            <p:cNvSpPr/>
            <p:nvPr/>
          </p:nvSpPr>
          <p:spPr>
            <a:xfrm>
              <a:off x="6381615" y="3715302"/>
              <a:ext cx="25593" cy="22292"/>
            </a:xfrm>
            <a:custGeom>
              <a:rect b="b" l="l" r="r" t="t"/>
              <a:pathLst>
                <a:path extrusionOk="0" h="851" w="977">
                  <a:moveTo>
                    <a:pt x="0" y="1"/>
                  </a:moveTo>
                  <a:lnTo>
                    <a:pt x="0" y="850"/>
                  </a:lnTo>
                  <a:lnTo>
                    <a:pt x="857" y="850"/>
                  </a:lnTo>
                  <a:cubicBezTo>
                    <a:pt x="925" y="850"/>
                    <a:pt x="977" y="799"/>
                    <a:pt x="977" y="734"/>
                  </a:cubicBezTo>
                  <a:lnTo>
                    <a:pt x="977" y="117"/>
                  </a:lnTo>
                  <a:cubicBezTo>
                    <a:pt x="977" y="52"/>
                    <a:pt x="925" y="1"/>
                    <a:pt x="857" y="1"/>
                  </a:cubicBezTo>
                  <a:close/>
                </a:path>
              </a:pathLst>
            </a:custGeom>
            <a:solidFill>
              <a:srgbClr val="6E8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5"/>
            <p:cNvSpPr/>
            <p:nvPr/>
          </p:nvSpPr>
          <p:spPr>
            <a:xfrm>
              <a:off x="6282597" y="3679546"/>
              <a:ext cx="391406" cy="356514"/>
            </a:xfrm>
            <a:custGeom>
              <a:rect b="b" l="l" r="r" t="t"/>
              <a:pathLst>
                <a:path extrusionOk="0" h="13610" w="14942">
                  <a:moveTo>
                    <a:pt x="4548" y="1571"/>
                  </a:moveTo>
                  <a:lnTo>
                    <a:pt x="4548" y="2006"/>
                  </a:lnTo>
                  <a:lnTo>
                    <a:pt x="2272" y="2006"/>
                  </a:lnTo>
                  <a:lnTo>
                    <a:pt x="2272" y="1571"/>
                  </a:lnTo>
                  <a:close/>
                  <a:moveTo>
                    <a:pt x="4164" y="2424"/>
                  </a:moveTo>
                  <a:lnTo>
                    <a:pt x="4164" y="2774"/>
                  </a:lnTo>
                  <a:lnTo>
                    <a:pt x="2728" y="4021"/>
                  </a:lnTo>
                  <a:lnTo>
                    <a:pt x="2728" y="2424"/>
                  </a:lnTo>
                  <a:close/>
                  <a:moveTo>
                    <a:pt x="8937" y="7822"/>
                  </a:moveTo>
                  <a:cubicBezTo>
                    <a:pt x="8985" y="7822"/>
                    <a:pt x="9023" y="7859"/>
                    <a:pt x="9023" y="7907"/>
                  </a:cubicBezTo>
                  <a:lnTo>
                    <a:pt x="9023" y="13191"/>
                  </a:lnTo>
                  <a:lnTo>
                    <a:pt x="6175" y="13191"/>
                  </a:lnTo>
                  <a:lnTo>
                    <a:pt x="6175" y="7907"/>
                  </a:lnTo>
                  <a:cubicBezTo>
                    <a:pt x="6175" y="7859"/>
                    <a:pt x="6213" y="7822"/>
                    <a:pt x="6261" y="7822"/>
                  </a:cubicBezTo>
                  <a:close/>
                  <a:moveTo>
                    <a:pt x="7469" y="1"/>
                  </a:moveTo>
                  <a:cubicBezTo>
                    <a:pt x="7394" y="1"/>
                    <a:pt x="7318" y="27"/>
                    <a:pt x="7258" y="80"/>
                  </a:cubicBezTo>
                  <a:lnTo>
                    <a:pt x="4966" y="2075"/>
                  </a:lnTo>
                  <a:lnTo>
                    <a:pt x="4966" y="1482"/>
                  </a:lnTo>
                  <a:cubicBezTo>
                    <a:pt x="4962" y="1300"/>
                    <a:pt x="4818" y="1153"/>
                    <a:pt x="4637" y="1153"/>
                  </a:cubicBezTo>
                  <a:lnTo>
                    <a:pt x="2180" y="1153"/>
                  </a:lnTo>
                  <a:cubicBezTo>
                    <a:pt x="1998" y="1153"/>
                    <a:pt x="1854" y="1300"/>
                    <a:pt x="1851" y="1482"/>
                  </a:cubicBezTo>
                  <a:lnTo>
                    <a:pt x="1851" y="2099"/>
                  </a:lnTo>
                  <a:cubicBezTo>
                    <a:pt x="1854" y="2277"/>
                    <a:pt x="1998" y="2424"/>
                    <a:pt x="2180" y="2424"/>
                  </a:cubicBezTo>
                  <a:lnTo>
                    <a:pt x="2310" y="2424"/>
                  </a:lnTo>
                  <a:lnTo>
                    <a:pt x="2310" y="4385"/>
                  </a:lnTo>
                  <a:lnTo>
                    <a:pt x="226" y="6201"/>
                  </a:lnTo>
                  <a:cubicBezTo>
                    <a:pt x="0" y="6396"/>
                    <a:pt x="141" y="6766"/>
                    <a:pt x="439" y="6766"/>
                  </a:cubicBezTo>
                  <a:lnTo>
                    <a:pt x="1851" y="6766"/>
                  </a:lnTo>
                  <a:lnTo>
                    <a:pt x="1851" y="10484"/>
                  </a:lnTo>
                  <a:cubicBezTo>
                    <a:pt x="1847" y="10604"/>
                    <a:pt x="1940" y="10704"/>
                    <a:pt x="2060" y="10704"/>
                  </a:cubicBezTo>
                  <a:cubicBezTo>
                    <a:pt x="2180" y="10704"/>
                    <a:pt x="2276" y="10604"/>
                    <a:pt x="2269" y="10484"/>
                  </a:cubicBezTo>
                  <a:lnTo>
                    <a:pt x="2269" y="6653"/>
                  </a:lnTo>
                  <a:lnTo>
                    <a:pt x="7471" y="2126"/>
                  </a:lnTo>
                  <a:lnTo>
                    <a:pt x="12669" y="6653"/>
                  </a:lnTo>
                  <a:lnTo>
                    <a:pt x="12669" y="13082"/>
                  </a:lnTo>
                  <a:cubicBezTo>
                    <a:pt x="12669" y="13140"/>
                    <a:pt x="12618" y="13191"/>
                    <a:pt x="12560" y="13191"/>
                  </a:cubicBezTo>
                  <a:lnTo>
                    <a:pt x="9441" y="13191"/>
                  </a:lnTo>
                  <a:lnTo>
                    <a:pt x="9441" y="7907"/>
                  </a:lnTo>
                  <a:cubicBezTo>
                    <a:pt x="9441" y="7630"/>
                    <a:pt x="9215" y="7404"/>
                    <a:pt x="8937" y="7404"/>
                  </a:cubicBezTo>
                  <a:lnTo>
                    <a:pt x="6261" y="7404"/>
                  </a:lnTo>
                  <a:cubicBezTo>
                    <a:pt x="5983" y="7404"/>
                    <a:pt x="5757" y="7630"/>
                    <a:pt x="5757" y="7907"/>
                  </a:cubicBezTo>
                  <a:lnTo>
                    <a:pt x="5757" y="13191"/>
                  </a:lnTo>
                  <a:lnTo>
                    <a:pt x="2379" y="13191"/>
                  </a:lnTo>
                  <a:cubicBezTo>
                    <a:pt x="2320" y="13191"/>
                    <a:pt x="2269" y="13140"/>
                    <a:pt x="2269" y="13082"/>
                  </a:cubicBezTo>
                  <a:lnTo>
                    <a:pt x="2269" y="11492"/>
                  </a:lnTo>
                  <a:cubicBezTo>
                    <a:pt x="2264" y="11358"/>
                    <a:pt x="2163" y="11291"/>
                    <a:pt x="2061" y="11291"/>
                  </a:cubicBezTo>
                  <a:cubicBezTo>
                    <a:pt x="1960" y="11291"/>
                    <a:pt x="1858" y="11358"/>
                    <a:pt x="1851" y="11492"/>
                  </a:cubicBezTo>
                  <a:lnTo>
                    <a:pt x="1851" y="13082"/>
                  </a:lnTo>
                  <a:cubicBezTo>
                    <a:pt x="1851" y="13373"/>
                    <a:pt x="2087" y="13609"/>
                    <a:pt x="2379" y="13609"/>
                  </a:cubicBezTo>
                  <a:lnTo>
                    <a:pt x="12560" y="13609"/>
                  </a:lnTo>
                  <a:cubicBezTo>
                    <a:pt x="12851" y="13609"/>
                    <a:pt x="13087" y="13373"/>
                    <a:pt x="13087" y="13082"/>
                  </a:cubicBezTo>
                  <a:lnTo>
                    <a:pt x="13087" y="6766"/>
                  </a:lnTo>
                  <a:lnTo>
                    <a:pt x="14499" y="6766"/>
                  </a:lnTo>
                  <a:cubicBezTo>
                    <a:pt x="14801" y="6766"/>
                    <a:pt x="14941" y="6396"/>
                    <a:pt x="14715" y="6201"/>
                  </a:cubicBezTo>
                  <a:lnTo>
                    <a:pt x="14712" y="6201"/>
                  </a:lnTo>
                  <a:lnTo>
                    <a:pt x="11675" y="3555"/>
                  </a:lnTo>
                  <a:cubicBezTo>
                    <a:pt x="11631" y="3517"/>
                    <a:pt x="11583" y="3501"/>
                    <a:pt x="11538" y="3501"/>
                  </a:cubicBezTo>
                  <a:cubicBezTo>
                    <a:pt x="11369" y="3501"/>
                    <a:pt x="11234" y="3727"/>
                    <a:pt x="11401" y="3871"/>
                  </a:cubicBezTo>
                  <a:lnTo>
                    <a:pt x="14245" y="6348"/>
                  </a:lnTo>
                  <a:lnTo>
                    <a:pt x="12954" y="6348"/>
                  </a:lnTo>
                  <a:lnTo>
                    <a:pt x="7680" y="1756"/>
                  </a:lnTo>
                  <a:cubicBezTo>
                    <a:pt x="7620" y="1703"/>
                    <a:pt x="7544" y="1677"/>
                    <a:pt x="7469" y="1677"/>
                  </a:cubicBezTo>
                  <a:cubicBezTo>
                    <a:pt x="7394" y="1677"/>
                    <a:pt x="7318" y="1703"/>
                    <a:pt x="7258" y="1756"/>
                  </a:cubicBezTo>
                  <a:lnTo>
                    <a:pt x="1981" y="6348"/>
                  </a:lnTo>
                  <a:lnTo>
                    <a:pt x="693" y="6348"/>
                  </a:lnTo>
                  <a:lnTo>
                    <a:pt x="2656" y="4638"/>
                  </a:lnTo>
                  <a:lnTo>
                    <a:pt x="4510" y="3024"/>
                  </a:lnTo>
                  <a:lnTo>
                    <a:pt x="7467" y="451"/>
                  </a:lnTo>
                  <a:lnTo>
                    <a:pt x="10644" y="3216"/>
                  </a:lnTo>
                  <a:cubicBezTo>
                    <a:pt x="10689" y="3254"/>
                    <a:pt x="10736" y="3271"/>
                    <a:pt x="10782" y="3271"/>
                  </a:cubicBezTo>
                  <a:cubicBezTo>
                    <a:pt x="10951" y="3271"/>
                    <a:pt x="11086" y="3044"/>
                    <a:pt x="10921" y="2901"/>
                  </a:cubicBezTo>
                  <a:lnTo>
                    <a:pt x="7680" y="80"/>
                  </a:lnTo>
                  <a:cubicBezTo>
                    <a:pt x="7620" y="27"/>
                    <a:pt x="7544" y="1"/>
                    <a:pt x="74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1" name="Google Shape;3521;p55"/>
          <p:cNvGrpSpPr/>
          <p:nvPr/>
        </p:nvGrpSpPr>
        <p:grpSpPr>
          <a:xfrm>
            <a:off x="4345252" y="1215706"/>
            <a:ext cx="453490" cy="467955"/>
            <a:chOff x="6678877" y="3404962"/>
            <a:chExt cx="304029" cy="322572"/>
          </a:xfrm>
        </p:grpSpPr>
        <p:sp>
          <p:nvSpPr>
            <p:cNvPr id="3522" name="Google Shape;3522;p55"/>
            <p:cNvSpPr/>
            <p:nvPr/>
          </p:nvSpPr>
          <p:spPr>
            <a:xfrm>
              <a:off x="6704738" y="3409656"/>
              <a:ext cx="262642" cy="262668"/>
            </a:xfrm>
            <a:custGeom>
              <a:rect b="b" l="l" r="r" t="t"/>
              <a:pathLst>
                <a:path extrusionOk="0" h="10015" w="10014">
                  <a:moveTo>
                    <a:pt x="5009" y="1"/>
                  </a:moveTo>
                  <a:cubicBezTo>
                    <a:pt x="2243" y="1"/>
                    <a:pt x="0" y="2238"/>
                    <a:pt x="0" y="5005"/>
                  </a:cubicBezTo>
                  <a:cubicBezTo>
                    <a:pt x="0" y="7772"/>
                    <a:pt x="2243" y="10014"/>
                    <a:pt x="5009" y="10014"/>
                  </a:cubicBezTo>
                  <a:cubicBezTo>
                    <a:pt x="7771" y="10014"/>
                    <a:pt x="10014" y="7772"/>
                    <a:pt x="10014" y="5005"/>
                  </a:cubicBezTo>
                  <a:cubicBezTo>
                    <a:pt x="10014" y="2238"/>
                    <a:pt x="7771" y="1"/>
                    <a:pt x="5009" y="1"/>
                  </a:cubicBezTo>
                  <a:close/>
                </a:path>
              </a:pathLst>
            </a:custGeom>
            <a:solidFill>
              <a:srgbClr val="96A4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5"/>
            <p:cNvSpPr/>
            <p:nvPr/>
          </p:nvSpPr>
          <p:spPr>
            <a:xfrm>
              <a:off x="6678877" y="3412331"/>
              <a:ext cx="249764" cy="259993"/>
            </a:xfrm>
            <a:custGeom>
              <a:rect b="b" l="l" r="r" t="t"/>
              <a:pathLst>
                <a:path extrusionOk="0" h="9913" w="9523">
                  <a:moveTo>
                    <a:pt x="4975" y="0"/>
                  </a:moveTo>
                  <a:cubicBezTo>
                    <a:pt x="1699" y="683"/>
                    <a:pt x="0" y="4331"/>
                    <a:pt x="1583" y="7275"/>
                  </a:cubicBezTo>
                  <a:cubicBezTo>
                    <a:pt x="2509" y="8995"/>
                    <a:pt x="4245" y="9913"/>
                    <a:pt x="6003" y="9913"/>
                  </a:cubicBezTo>
                  <a:cubicBezTo>
                    <a:pt x="7261" y="9913"/>
                    <a:pt x="8531" y="9443"/>
                    <a:pt x="9522" y="8459"/>
                  </a:cubicBezTo>
                  <a:lnTo>
                    <a:pt x="9522" y="8459"/>
                  </a:lnTo>
                  <a:cubicBezTo>
                    <a:pt x="9186" y="8526"/>
                    <a:pt x="8839" y="8565"/>
                    <a:pt x="8498" y="8565"/>
                  </a:cubicBezTo>
                  <a:cubicBezTo>
                    <a:pt x="6467" y="8560"/>
                    <a:pt x="4643" y="7338"/>
                    <a:pt x="3869" y="5461"/>
                  </a:cubicBezTo>
                  <a:cubicBezTo>
                    <a:pt x="3099" y="3585"/>
                    <a:pt x="3532" y="1429"/>
                    <a:pt x="4975" y="0"/>
                  </a:cubicBezTo>
                  <a:close/>
                </a:path>
              </a:pathLst>
            </a:custGeom>
            <a:solidFill>
              <a:srgbClr val="8596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5"/>
            <p:cNvSpPr/>
            <p:nvPr/>
          </p:nvSpPr>
          <p:spPr>
            <a:xfrm>
              <a:off x="6805687" y="3611713"/>
              <a:ext cx="60743" cy="111073"/>
            </a:xfrm>
            <a:custGeom>
              <a:rect b="b" l="l" r="r" t="t"/>
              <a:pathLst>
                <a:path extrusionOk="0" h="4235" w="2316">
                  <a:moveTo>
                    <a:pt x="776" y="1"/>
                  </a:moveTo>
                  <a:lnTo>
                    <a:pt x="776" y="458"/>
                  </a:lnTo>
                  <a:cubicBezTo>
                    <a:pt x="771" y="530"/>
                    <a:pt x="732" y="597"/>
                    <a:pt x="665" y="631"/>
                  </a:cubicBezTo>
                  <a:lnTo>
                    <a:pt x="217" y="857"/>
                  </a:lnTo>
                  <a:cubicBezTo>
                    <a:pt x="83" y="920"/>
                    <a:pt x="1" y="1054"/>
                    <a:pt x="1" y="1199"/>
                  </a:cubicBezTo>
                  <a:lnTo>
                    <a:pt x="1" y="2907"/>
                  </a:lnTo>
                  <a:cubicBezTo>
                    <a:pt x="1" y="3018"/>
                    <a:pt x="35" y="3128"/>
                    <a:pt x="102" y="3224"/>
                  </a:cubicBezTo>
                  <a:lnTo>
                    <a:pt x="290" y="3513"/>
                  </a:lnTo>
                  <a:cubicBezTo>
                    <a:pt x="352" y="3605"/>
                    <a:pt x="386" y="3720"/>
                    <a:pt x="386" y="3831"/>
                  </a:cubicBezTo>
                  <a:lnTo>
                    <a:pt x="386" y="4235"/>
                  </a:lnTo>
                  <a:lnTo>
                    <a:pt x="1930" y="4235"/>
                  </a:lnTo>
                  <a:lnTo>
                    <a:pt x="1930" y="3831"/>
                  </a:lnTo>
                  <a:cubicBezTo>
                    <a:pt x="1926" y="3720"/>
                    <a:pt x="1959" y="3605"/>
                    <a:pt x="2027" y="3513"/>
                  </a:cubicBezTo>
                  <a:lnTo>
                    <a:pt x="2214" y="3224"/>
                  </a:lnTo>
                  <a:cubicBezTo>
                    <a:pt x="2282" y="3128"/>
                    <a:pt x="2315" y="3018"/>
                    <a:pt x="2315" y="2907"/>
                  </a:cubicBezTo>
                  <a:lnTo>
                    <a:pt x="2315" y="1199"/>
                  </a:lnTo>
                  <a:cubicBezTo>
                    <a:pt x="2315" y="1054"/>
                    <a:pt x="2234" y="920"/>
                    <a:pt x="2104" y="857"/>
                  </a:cubicBezTo>
                  <a:lnTo>
                    <a:pt x="1651" y="631"/>
                  </a:lnTo>
                  <a:cubicBezTo>
                    <a:pt x="1584" y="597"/>
                    <a:pt x="1545" y="530"/>
                    <a:pt x="1545" y="458"/>
                  </a:cubicBezTo>
                  <a:lnTo>
                    <a:pt x="1545" y="1"/>
                  </a:lnTo>
                  <a:close/>
                </a:path>
              </a:pathLst>
            </a:custGeom>
            <a:solidFill>
              <a:srgbClr val="A1AE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5"/>
            <p:cNvSpPr/>
            <p:nvPr/>
          </p:nvSpPr>
          <p:spPr>
            <a:xfrm>
              <a:off x="6805687" y="3637206"/>
              <a:ext cx="15317" cy="75483"/>
            </a:xfrm>
            <a:custGeom>
              <a:rect b="b" l="l" r="r" t="t"/>
              <a:pathLst>
                <a:path extrusionOk="0" h="2878" w="584">
                  <a:moveTo>
                    <a:pt x="83" y="1"/>
                  </a:moveTo>
                  <a:cubicBezTo>
                    <a:pt x="30" y="63"/>
                    <a:pt x="6" y="145"/>
                    <a:pt x="6" y="227"/>
                  </a:cubicBezTo>
                  <a:lnTo>
                    <a:pt x="6" y="1930"/>
                  </a:lnTo>
                  <a:cubicBezTo>
                    <a:pt x="1" y="2046"/>
                    <a:pt x="35" y="2156"/>
                    <a:pt x="102" y="2252"/>
                  </a:cubicBezTo>
                  <a:lnTo>
                    <a:pt x="290" y="2541"/>
                  </a:lnTo>
                  <a:cubicBezTo>
                    <a:pt x="357" y="2633"/>
                    <a:pt x="391" y="2748"/>
                    <a:pt x="391" y="2859"/>
                  </a:cubicBezTo>
                  <a:lnTo>
                    <a:pt x="391" y="2878"/>
                  </a:lnTo>
                  <a:lnTo>
                    <a:pt x="583" y="2878"/>
                  </a:lnTo>
                  <a:lnTo>
                    <a:pt x="583" y="568"/>
                  </a:lnTo>
                  <a:cubicBezTo>
                    <a:pt x="583" y="443"/>
                    <a:pt x="525" y="333"/>
                    <a:pt x="429" y="260"/>
                  </a:cubicBezTo>
                  <a:lnTo>
                    <a:pt x="83" y="1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5"/>
            <p:cNvSpPr/>
            <p:nvPr/>
          </p:nvSpPr>
          <p:spPr>
            <a:xfrm>
              <a:off x="6851245" y="3637206"/>
              <a:ext cx="15186" cy="75483"/>
            </a:xfrm>
            <a:custGeom>
              <a:rect b="b" l="l" r="r" t="t"/>
              <a:pathLst>
                <a:path extrusionOk="0" h="2878" w="579">
                  <a:moveTo>
                    <a:pt x="497" y="1"/>
                  </a:moveTo>
                  <a:lnTo>
                    <a:pt x="155" y="260"/>
                  </a:lnTo>
                  <a:cubicBezTo>
                    <a:pt x="59" y="333"/>
                    <a:pt x="1" y="443"/>
                    <a:pt x="1" y="568"/>
                  </a:cubicBezTo>
                  <a:lnTo>
                    <a:pt x="1" y="2878"/>
                  </a:lnTo>
                  <a:lnTo>
                    <a:pt x="193" y="2878"/>
                  </a:lnTo>
                  <a:lnTo>
                    <a:pt x="193" y="2859"/>
                  </a:lnTo>
                  <a:cubicBezTo>
                    <a:pt x="193" y="2748"/>
                    <a:pt x="227" y="2633"/>
                    <a:pt x="290" y="2541"/>
                  </a:cubicBezTo>
                  <a:lnTo>
                    <a:pt x="482" y="2252"/>
                  </a:lnTo>
                  <a:cubicBezTo>
                    <a:pt x="545" y="2156"/>
                    <a:pt x="578" y="2046"/>
                    <a:pt x="578" y="1930"/>
                  </a:cubicBezTo>
                  <a:lnTo>
                    <a:pt x="578" y="227"/>
                  </a:lnTo>
                  <a:cubicBezTo>
                    <a:pt x="578" y="145"/>
                    <a:pt x="549" y="63"/>
                    <a:pt x="497" y="1"/>
                  </a:cubicBez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5"/>
            <p:cNvSpPr/>
            <p:nvPr/>
          </p:nvSpPr>
          <p:spPr>
            <a:xfrm>
              <a:off x="6815785" y="3707627"/>
              <a:ext cx="40548" cy="15159"/>
            </a:xfrm>
            <a:custGeom>
              <a:rect b="b" l="l" r="r" t="t"/>
              <a:pathLst>
                <a:path extrusionOk="0" h="578" w="1546">
                  <a:moveTo>
                    <a:pt x="1" y="0"/>
                  </a:moveTo>
                  <a:lnTo>
                    <a:pt x="1" y="578"/>
                  </a:lnTo>
                  <a:lnTo>
                    <a:pt x="1545" y="57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5"/>
            <p:cNvSpPr/>
            <p:nvPr/>
          </p:nvSpPr>
          <p:spPr>
            <a:xfrm>
              <a:off x="6833593" y="3636944"/>
              <a:ext cx="5062" cy="70709"/>
            </a:xfrm>
            <a:custGeom>
              <a:rect b="b" l="l" r="r" t="t"/>
              <a:pathLst>
                <a:path extrusionOk="0" h="2696" w="193">
                  <a:moveTo>
                    <a:pt x="0" y="1"/>
                  </a:moveTo>
                  <a:lnTo>
                    <a:pt x="0" y="2695"/>
                  </a:lnTo>
                  <a:lnTo>
                    <a:pt x="193" y="269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5"/>
            <p:cNvSpPr/>
            <p:nvPr/>
          </p:nvSpPr>
          <p:spPr>
            <a:xfrm>
              <a:off x="6826014" y="3611713"/>
              <a:ext cx="20221" cy="25257"/>
            </a:xfrm>
            <a:custGeom>
              <a:rect b="b" l="l" r="r" t="t"/>
              <a:pathLst>
                <a:path extrusionOk="0" h="963" w="771">
                  <a:moveTo>
                    <a:pt x="1" y="1"/>
                  </a:moveTo>
                  <a:lnTo>
                    <a:pt x="1" y="578"/>
                  </a:lnTo>
                  <a:cubicBezTo>
                    <a:pt x="1" y="790"/>
                    <a:pt x="174" y="958"/>
                    <a:pt x="385" y="963"/>
                  </a:cubicBezTo>
                  <a:cubicBezTo>
                    <a:pt x="597" y="963"/>
                    <a:pt x="770" y="790"/>
                    <a:pt x="770" y="578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5"/>
            <p:cNvSpPr/>
            <p:nvPr/>
          </p:nvSpPr>
          <p:spPr>
            <a:xfrm>
              <a:off x="6815916" y="3571191"/>
              <a:ext cx="40417" cy="45610"/>
            </a:xfrm>
            <a:custGeom>
              <a:rect b="b" l="l" r="r" t="t"/>
              <a:pathLst>
                <a:path extrusionOk="0" h="1739" w="1541">
                  <a:moveTo>
                    <a:pt x="578" y="1"/>
                  </a:moveTo>
                  <a:cubicBezTo>
                    <a:pt x="260" y="1"/>
                    <a:pt x="1" y="261"/>
                    <a:pt x="1" y="578"/>
                  </a:cubicBezTo>
                  <a:lnTo>
                    <a:pt x="1" y="963"/>
                  </a:lnTo>
                  <a:cubicBezTo>
                    <a:pt x="1" y="1392"/>
                    <a:pt x="347" y="1738"/>
                    <a:pt x="770" y="1738"/>
                  </a:cubicBezTo>
                  <a:cubicBezTo>
                    <a:pt x="1194" y="1733"/>
                    <a:pt x="1540" y="1392"/>
                    <a:pt x="1540" y="963"/>
                  </a:cubicBezTo>
                  <a:lnTo>
                    <a:pt x="1540" y="578"/>
                  </a:lnTo>
                  <a:cubicBezTo>
                    <a:pt x="1540" y="261"/>
                    <a:pt x="1281" y="1"/>
                    <a:pt x="963" y="1"/>
                  </a:cubicBezTo>
                  <a:close/>
                </a:path>
              </a:pathLst>
            </a:custGeom>
            <a:solidFill>
              <a:srgbClr val="C0CD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5"/>
            <p:cNvSpPr/>
            <p:nvPr/>
          </p:nvSpPr>
          <p:spPr>
            <a:xfrm>
              <a:off x="6815811" y="3571191"/>
              <a:ext cx="27906" cy="45583"/>
            </a:xfrm>
            <a:custGeom>
              <a:rect b="b" l="l" r="r" t="t"/>
              <a:pathLst>
                <a:path extrusionOk="0" h="1738" w="1064">
                  <a:moveTo>
                    <a:pt x="582" y="1"/>
                  </a:moveTo>
                  <a:cubicBezTo>
                    <a:pt x="260" y="1"/>
                    <a:pt x="5" y="261"/>
                    <a:pt x="5" y="578"/>
                  </a:cubicBezTo>
                  <a:lnTo>
                    <a:pt x="5" y="963"/>
                  </a:lnTo>
                  <a:cubicBezTo>
                    <a:pt x="1" y="1407"/>
                    <a:pt x="363" y="1738"/>
                    <a:pt x="771" y="1738"/>
                  </a:cubicBezTo>
                  <a:cubicBezTo>
                    <a:pt x="867" y="1738"/>
                    <a:pt x="966" y="1720"/>
                    <a:pt x="1063" y="1680"/>
                  </a:cubicBezTo>
                  <a:cubicBezTo>
                    <a:pt x="770" y="1560"/>
                    <a:pt x="582" y="1281"/>
                    <a:pt x="582" y="963"/>
                  </a:cubicBezTo>
                  <a:lnTo>
                    <a:pt x="582" y="578"/>
                  </a:lnTo>
                  <a:cubicBezTo>
                    <a:pt x="582" y="299"/>
                    <a:pt x="784" y="59"/>
                    <a:pt x="1063" y="11"/>
                  </a:cubicBezTo>
                  <a:cubicBezTo>
                    <a:pt x="1030" y="6"/>
                    <a:pt x="996" y="1"/>
                    <a:pt x="967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5"/>
            <p:cNvSpPr/>
            <p:nvPr/>
          </p:nvSpPr>
          <p:spPr>
            <a:xfrm>
              <a:off x="6815785" y="3571191"/>
              <a:ext cx="40548" cy="20221"/>
            </a:xfrm>
            <a:custGeom>
              <a:rect b="b" l="l" r="r" t="t"/>
              <a:pathLst>
                <a:path extrusionOk="0" h="771" w="1546">
                  <a:moveTo>
                    <a:pt x="583" y="1"/>
                  </a:moveTo>
                  <a:cubicBezTo>
                    <a:pt x="261" y="1"/>
                    <a:pt x="1" y="261"/>
                    <a:pt x="6" y="578"/>
                  </a:cubicBezTo>
                  <a:cubicBezTo>
                    <a:pt x="6" y="578"/>
                    <a:pt x="583" y="771"/>
                    <a:pt x="1545" y="771"/>
                  </a:cubicBezTo>
                  <a:lnTo>
                    <a:pt x="1545" y="578"/>
                  </a:lnTo>
                  <a:cubicBezTo>
                    <a:pt x="1545" y="261"/>
                    <a:pt x="1286" y="1"/>
                    <a:pt x="968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5"/>
            <p:cNvSpPr/>
            <p:nvPr/>
          </p:nvSpPr>
          <p:spPr>
            <a:xfrm>
              <a:off x="6815916" y="3571191"/>
              <a:ext cx="27801" cy="18464"/>
            </a:xfrm>
            <a:custGeom>
              <a:rect b="b" l="l" r="r" t="t"/>
              <a:pathLst>
                <a:path extrusionOk="0" h="704" w="1060">
                  <a:moveTo>
                    <a:pt x="578" y="1"/>
                  </a:moveTo>
                  <a:cubicBezTo>
                    <a:pt x="256" y="1"/>
                    <a:pt x="1" y="261"/>
                    <a:pt x="1" y="578"/>
                  </a:cubicBezTo>
                  <a:cubicBezTo>
                    <a:pt x="188" y="636"/>
                    <a:pt x="381" y="679"/>
                    <a:pt x="578" y="703"/>
                  </a:cubicBezTo>
                  <a:lnTo>
                    <a:pt x="578" y="578"/>
                  </a:lnTo>
                  <a:cubicBezTo>
                    <a:pt x="578" y="299"/>
                    <a:pt x="780" y="59"/>
                    <a:pt x="1059" y="11"/>
                  </a:cubicBezTo>
                  <a:cubicBezTo>
                    <a:pt x="1026" y="6"/>
                    <a:pt x="992" y="1"/>
                    <a:pt x="963" y="1"/>
                  </a:cubicBezTo>
                  <a:close/>
                </a:path>
              </a:pathLst>
            </a:custGeom>
            <a:solidFill>
              <a:srgbClr val="718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5"/>
            <p:cNvSpPr/>
            <p:nvPr/>
          </p:nvSpPr>
          <p:spPr>
            <a:xfrm>
              <a:off x="6886468" y="3611713"/>
              <a:ext cx="60717" cy="111073"/>
            </a:xfrm>
            <a:custGeom>
              <a:rect b="b" l="l" r="r" t="t"/>
              <a:pathLst>
                <a:path extrusionOk="0" h="4235" w="2315">
                  <a:moveTo>
                    <a:pt x="775" y="1"/>
                  </a:moveTo>
                  <a:lnTo>
                    <a:pt x="775" y="458"/>
                  </a:lnTo>
                  <a:cubicBezTo>
                    <a:pt x="775" y="530"/>
                    <a:pt x="732" y="597"/>
                    <a:pt x="669" y="631"/>
                  </a:cubicBezTo>
                  <a:lnTo>
                    <a:pt x="217" y="857"/>
                  </a:lnTo>
                  <a:cubicBezTo>
                    <a:pt x="87" y="920"/>
                    <a:pt x="0" y="1054"/>
                    <a:pt x="5" y="1203"/>
                  </a:cubicBezTo>
                  <a:lnTo>
                    <a:pt x="5" y="2907"/>
                  </a:lnTo>
                  <a:cubicBezTo>
                    <a:pt x="0" y="3022"/>
                    <a:pt x="34" y="3133"/>
                    <a:pt x="101" y="3229"/>
                  </a:cubicBezTo>
                  <a:lnTo>
                    <a:pt x="289" y="3513"/>
                  </a:lnTo>
                  <a:cubicBezTo>
                    <a:pt x="356" y="3609"/>
                    <a:pt x="390" y="3720"/>
                    <a:pt x="390" y="3835"/>
                  </a:cubicBezTo>
                  <a:lnTo>
                    <a:pt x="390" y="4235"/>
                  </a:lnTo>
                  <a:lnTo>
                    <a:pt x="1930" y="4235"/>
                  </a:lnTo>
                  <a:lnTo>
                    <a:pt x="1930" y="3835"/>
                  </a:lnTo>
                  <a:cubicBezTo>
                    <a:pt x="1930" y="3720"/>
                    <a:pt x="1964" y="3609"/>
                    <a:pt x="2026" y="3513"/>
                  </a:cubicBezTo>
                  <a:lnTo>
                    <a:pt x="2219" y="3229"/>
                  </a:lnTo>
                  <a:cubicBezTo>
                    <a:pt x="2281" y="3133"/>
                    <a:pt x="2315" y="3022"/>
                    <a:pt x="2315" y="2907"/>
                  </a:cubicBezTo>
                  <a:lnTo>
                    <a:pt x="2315" y="1203"/>
                  </a:lnTo>
                  <a:cubicBezTo>
                    <a:pt x="2315" y="1054"/>
                    <a:pt x="2233" y="920"/>
                    <a:pt x="2103" y="857"/>
                  </a:cubicBezTo>
                  <a:lnTo>
                    <a:pt x="1651" y="631"/>
                  </a:lnTo>
                  <a:cubicBezTo>
                    <a:pt x="1583" y="597"/>
                    <a:pt x="1545" y="530"/>
                    <a:pt x="1545" y="458"/>
                  </a:cubicBezTo>
                  <a:lnTo>
                    <a:pt x="1545" y="1"/>
                  </a:lnTo>
                  <a:close/>
                </a:path>
              </a:pathLst>
            </a:custGeom>
            <a:solidFill>
              <a:srgbClr val="DD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5"/>
            <p:cNvSpPr/>
            <p:nvPr/>
          </p:nvSpPr>
          <p:spPr>
            <a:xfrm>
              <a:off x="6886468" y="3637206"/>
              <a:ext cx="15291" cy="75483"/>
            </a:xfrm>
            <a:custGeom>
              <a:rect b="b" l="l" r="r" t="t"/>
              <a:pathLst>
                <a:path extrusionOk="0" h="2878" w="583">
                  <a:moveTo>
                    <a:pt x="82" y="1"/>
                  </a:moveTo>
                  <a:cubicBezTo>
                    <a:pt x="29" y="68"/>
                    <a:pt x="5" y="145"/>
                    <a:pt x="5" y="227"/>
                  </a:cubicBezTo>
                  <a:lnTo>
                    <a:pt x="5" y="1935"/>
                  </a:lnTo>
                  <a:cubicBezTo>
                    <a:pt x="0" y="2046"/>
                    <a:pt x="34" y="2161"/>
                    <a:pt x="101" y="2252"/>
                  </a:cubicBezTo>
                  <a:lnTo>
                    <a:pt x="294" y="2541"/>
                  </a:lnTo>
                  <a:cubicBezTo>
                    <a:pt x="356" y="2633"/>
                    <a:pt x="390" y="2748"/>
                    <a:pt x="390" y="2859"/>
                  </a:cubicBezTo>
                  <a:lnTo>
                    <a:pt x="390" y="2878"/>
                  </a:lnTo>
                  <a:lnTo>
                    <a:pt x="583" y="2878"/>
                  </a:lnTo>
                  <a:lnTo>
                    <a:pt x="583" y="568"/>
                  </a:lnTo>
                  <a:cubicBezTo>
                    <a:pt x="583" y="448"/>
                    <a:pt x="525" y="333"/>
                    <a:pt x="429" y="260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5"/>
            <p:cNvSpPr/>
            <p:nvPr/>
          </p:nvSpPr>
          <p:spPr>
            <a:xfrm>
              <a:off x="6932025" y="3637206"/>
              <a:ext cx="15159" cy="75483"/>
            </a:xfrm>
            <a:custGeom>
              <a:rect b="b" l="l" r="r" t="t"/>
              <a:pathLst>
                <a:path extrusionOk="0" h="2878" w="578">
                  <a:moveTo>
                    <a:pt x="501" y="1"/>
                  </a:moveTo>
                  <a:lnTo>
                    <a:pt x="154" y="260"/>
                  </a:lnTo>
                  <a:cubicBezTo>
                    <a:pt x="58" y="333"/>
                    <a:pt x="0" y="443"/>
                    <a:pt x="0" y="568"/>
                  </a:cubicBezTo>
                  <a:lnTo>
                    <a:pt x="0" y="2878"/>
                  </a:lnTo>
                  <a:lnTo>
                    <a:pt x="193" y="2878"/>
                  </a:lnTo>
                  <a:lnTo>
                    <a:pt x="193" y="2859"/>
                  </a:lnTo>
                  <a:cubicBezTo>
                    <a:pt x="193" y="2748"/>
                    <a:pt x="227" y="2633"/>
                    <a:pt x="289" y="2541"/>
                  </a:cubicBezTo>
                  <a:lnTo>
                    <a:pt x="482" y="2252"/>
                  </a:lnTo>
                  <a:cubicBezTo>
                    <a:pt x="544" y="2156"/>
                    <a:pt x="578" y="2046"/>
                    <a:pt x="578" y="1930"/>
                  </a:cubicBezTo>
                  <a:lnTo>
                    <a:pt x="578" y="227"/>
                  </a:lnTo>
                  <a:cubicBezTo>
                    <a:pt x="578" y="145"/>
                    <a:pt x="549" y="63"/>
                    <a:pt x="501" y="1"/>
                  </a:cubicBez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5"/>
            <p:cNvSpPr/>
            <p:nvPr/>
          </p:nvSpPr>
          <p:spPr>
            <a:xfrm>
              <a:off x="6896697" y="3707627"/>
              <a:ext cx="40390" cy="15159"/>
            </a:xfrm>
            <a:custGeom>
              <a:rect b="b" l="l" r="r" t="t"/>
              <a:pathLst>
                <a:path extrusionOk="0" h="578" w="1540">
                  <a:moveTo>
                    <a:pt x="0" y="0"/>
                  </a:moveTo>
                  <a:lnTo>
                    <a:pt x="0" y="578"/>
                  </a:lnTo>
                  <a:lnTo>
                    <a:pt x="1540" y="57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5"/>
            <p:cNvSpPr/>
            <p:nvPr/>
          </p:nvSpPr>
          <p:spPr>
            <a:xfrm>
              <a:off x="6914348" y="3636944"/>
              <a:ext cx="5088" cy="70709"/>
            </a:xfrm>
            <a:custGeom>
              <a:rect b="b" l="l" r="r" t="t"/>
              <a:pathLst>
                <a:path extrusionOk="0" h="2696" w="194">
                  <a:moveTo>
                    <a:pt x="1" y="1"/>
                  </a:moveTo>
                  <a:lnTo>
                    <a:pt x="1" y="2695"/>
                  </a:lnTo>
                  <a:lnTo>
                    <a:pt x="193" y="269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5"/>
            <p:cNvSpPr/>
            <p:nvPr/>
          </p:nvSpPr>
          <p:spPr>
            <a:xfrm>
              <a:off x="6906794" y="3611713"/>
              <a:ext cx="20195" cy="25257"/>
            </a:xfrm>
            <a:custGeom>
              <a:rect b="b" l="l" r="r" t="t"/>
              <a:pathLst>
                <a:path extrusionOk="0" h="963" w="770">
                  <a:moveTo>
                    <a:pt x="0" y="1"/>
                  </a:moveTo>
                  <a:lnTo>
                    <a:pt x="0" y="578"/>
                  </a:lnTo>
                  <a:cubicBezTo>
                    <a:pt x="0" y="790"/>
                    <a:pt x="173" y="963"/>
                    <a:pt x="385" y="963"/>
                  </a:cubicBezTo>
                  <a:cubicBezTo>
                    <a:pt x="597" y="963"/>
                    <a:pt x="770" y="790"/>
                    <a:pt x="770" y="578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5"/>
            <p:cNvSpPr/>
            <p:nvPr/>
          </p:nvSpPr>
          <p:spPr>
            <a:xfrm>
              <a:off x="6896697" y="3571191"/>
              <a:ext cx="40390" cy="45610"/>
            </a:xfrm>
            <a:custGeom>
              <a:rect b="b" l="l" r="r" t="t"/>
              <a:pathLst>
                <a:path extrusionOk="0" h="1739" w="1540">
                  <a:moveTo>
                    <a:pt x="578" y="1"/>
                  </a:moveTo>
                  <a:cubicBezTo>
                    <a:pt x="255" y="1"/>
                    <a:pt x="0" y="261"/>
                    <a:pt x="0" y="578"/>
                  </a:cubicBezTo>
                  <a:lnTo>
                    <a:pt x="0" y="963"/>
                  </a:lnTo>
                  <a:cubicBezTo>
                    <a:pt x="0" y="1392"/>
                    <a:pt x="342" y="1738"/>
                    <a:pt x="770" y="1738"/>
                  </a:cubicBezTo>
                  <a:cubicBezTo>
                    <a:pt x="1193" y="1733"/>
                    <a:pt x="1540" y="1392"/>
                    <a:pt x="1540" y="963"/>
                  </a:cubicBezTo>
                  <a:lnTo>
                    <a:pt x="1540" y="578"/>
                  </a:lnTo>
                  <a:cubicBezTo>
                    <a:pt x="1540" y="261"/>
                    <a:pt x="1280" y="1"/>
                    <a:pt x="962" y="1"/>
                  </a:cubicBezTo>
                  <a:close/>
                </a:path>
              </a:pathLst>
            </a:custGeom>
            <a:solidFill>
              <a:srgbClr val="C0CD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5"/>
            <p:cNvSpPr/>
            <p:nvPr/>
          </p:nvSpPr>
          <p:spPr>
            <a:xfrm>
              <a:off x="6896697" y="3571191"/>
              <a:ext cx="27775" cy="45583"/>
            </a:xfrm>
            <a:custGeom>
              <a:rect b="b" l="l" r="r" t="t"/>
              <a:pathLst>
                <a:path extrusionOk="0" h="1738" w="1059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lnTo>
                    <a:pt x="0" y="963"/>
                  </a:lnTo>
                  <a:cubicBezTo>
                    <a:pt x="0" y="1407"/>
                    <a:pt x="363" y="1738"/>
                    <a:pt x="769" y="1738"/>
                  </a:cubicBezTo>
                  <a:cubicBezTo>
                    <a:pt x="865" y="1738"/>
                    <a:pt x="963" y="1720"/>
                    <a:pt x="1059" y="1680"/>
                  </a:cubicBezTo>
                  <a:cubicBezTo>
                    <a:pt x="770" y="1560"/>
                    <a:pt x="578" y="1281"/>
                    <a:pt x="578" y="963"/>
                  </a:cubicBezTo>
                  <a:lnTo>
                    <a:pt x="578" y="578"/>
                  </a:lnTo>
                  <a:cubicBezTo>
                    <a:pt x="578" y="299"/>
                    <a:pt x="780" y="59"/>
                    <a:pt x="1059" y="11"/>
                  </a:cubicBezTo>
                  <a:cubicBezTo>
                    <a:pt x="1025" y="6"/>
                    <a:pt x="996" y="1"/>
                    <a:pt x="962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5"/>
            <p:cNvSpPr/>
            <p:nvPr/>
          </p:nvSpPr>
          <p:spPr>
            <a:xfrm>
              <a:off x="6896697" y="3571191"/>
              <a:ext cx="40390" cy="20221"/>
            </a:xfrm>
            <a:custGeom>
              <a:rect b="b" l="l" r="r" t="t"/>
              <a:pathLst>
                <a:path extrusionOk="0" h="771" w="1540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cubicBezTo>
                    <a:pt x="0" y="578"/>
                    <a:pt x="578" y="771"/>
                    <a:pt x="1540" y="771"/>
                  </a:cubicBezTo>
                  <a:lnTo>
                    <a:pt x="1540" y="578"/>
                  </a:lnTo>
                  <a:cubicBezTo>
                    <a:pt x="1540" y="261"/>
                    <a:pt x="1280" y="1"/>
                    <a:pt x="962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5"/>
            <p:cNvSpPr/>
            <p:nvPr/>
          </p:nvSpPr>
          <p:spPr>
            <a:xfrm>
              <a:off x="6896697" y="3571191"/>
              <a:ext cx="27775" cy="18464"/>
            </a:xfrm>
            <a:custGeom>
              <a:rect b="b" l="l" r="r" t="t"/>
              <a:pathLst>
                <a:path extrusionOk="0" h="704" w="1059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cubicBezTo>
                    <a:pt x="188" y="636"/>
                    <a:pt x="380" y="679"/>
                    <a:pt x="578" y="703"/>
                  </a:cubicBezTo>
                  <a:lnTo>
                    <a:pt x="578" y="578"/>
                  </a:lnTo>
                  <a:cubicBezTo>
                    <a:pt x="578" y="299"/>
                    <a:pt x="780" y="59"/>
                    <a:pt x="1059" y="11"/>
                  </a:cubicBezTo>
                  <a:cubicBezTo>
                    <a:pt x="1025" y="6"/>
                    <a:pt x="996" y="1"/>
                    <a:pt x="962" y="1"/>
                  </a:cubicBezTo>
                  <a:close/>
                </a:path>
              </a:pathLst>
            </a:custGeom>
            <a:solidFill>
              <a:srgbClr val="718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5"/>
            <p:cNvSpPr/>
            <p:nvPr/>
          </p:nvSpPr>
          <p:spPr>
            <a:xfrm>
              <a:off x="6724933" y="3611713"/>
              <a:ext cx="60586" cy="111073"/>
            </a:xfrm>
            <a:custGeom>
              <a:rect b="b" l="l" r="r" t="t"/>
              <a:pathLst>
                <a:path extrusionOk="0" h="4235" w="2310">
                  <a:moveTo>
                    <a:pt x="770" y="1"/>
                  </a:moveTo>
                  <a:lnTo>
                    <a:pt x="770" y="458"/>
                  </a:lnTo>
                  <a:cubicBezTo>
                    <a:pt x="770" y="530"/>
                    <a:pt x="732" y="597"/>
                    <a:pt x="664" y="631"/>
                  </a:cubicBezTo>
                  <a:lnTo>
                    <a:pt x="212" y="857"/>
                  </a:lnTo>
                  <a:cubicBezTo>
                    <a:pt x="82" y="920"/>
                    <a:pt x="0" y="1054"/>
                    <a:pt x="0" y="1199"/>
                  </a:cubicBezTo>
                  <a:lnTo>
                    <a:pt x="0" y="2907"/>
                  </a:lnTo>
                  <a:cubicBezTo>
                    <a:pt x="0" y="3018"/>
                    <a:pt x="34" y="3128"/>
                    <a:pt x="97" y="3224"/>
                  </a:cubicBezTo>
                  <a:lnTo>
                    <a:pt x="289" y="3513"/>
                  </a:lnTo>
                  <a:cubicBezTo>
                    <a:pt x="352" y="3605"/>
                    <a:pt x="385" y="3720"/>
                    <a:pt x="385" y="3831"/>
                  </a:cubicBezTo>
                  <a:lnTo>
                    <a:pt x="385" y="4235"/>
                  </a:lnTo>
                  <a:lnTo>
                    <a:pt x="1925" y="4235"/>
                  </a:lnTo>
                  <a:lnTo>
                    <a:pt x="1925" y="3831"/>
                  </a:lnTo>
                  <a:cubicBezTo>
                    <a:pt x="1925" y="3720"/>
                    <a:pt x="1959" y="3605"/>
                    <a:pt x="2021" y="3513"/>
                  </a:cubicBezTo>
                  <a:lnTo>
                    <a:pt x="2214" y="3224"/>
                  </a:lnTo>
                  <a:cubicBezTo>
                    <a:pt x="2276" y="3128"/>
                    <a:pt x="2310" y="3018"/>
                    <a:pt x="2310" y="2907"/>
                  </a:cubicBezTo>
                  <a:lnTo>
                    <a:pt x="2310" y="1199"/>
                  </a:lnTo>
                  <a:cubicBezTo>
                    <a:pt x="2310" y="1054"/>
                    <a:pt x="2228" y="920"/>
                    <a:pt x="2098" y="857"/>
                  </a:cubicBezTo>
                  <a:lnTo>
                    <a:pt x="1646" y="631"/>
                  </a:lnTo>
                  <a:cubicBezTo>
                    <a:pt x="1583" y="597"/>
                    <a:pt x="1540" y="530"/>
                    <a:pt x="1540" y="458"/>
                  </a:cubicBezTo>
                  <a:lnTo>
                    <a:pt x="1540" y="1"/>
                  </a:lnTo>
                  <a:close/>
                </a:path>
              </a:pathLst>
            </a:custGeom>
            <a:solidFill>
              <a:srgbClr val="DD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5"/>
            <p:cNvSpPr/>
            <p:nvPr/>
          </p:nvSpPr>
          <p:spPr>
            <a:xfrm>
              <a:off x="6724933" y="3637206"/>
              <a:ext cx="15159" cy="75483"/>
            </a:xfrm>
            <a:custGeom>
              <a:rect b="b" l="l" r="r" t="t"/>
              <a:pathLst>
                <a:path extrusionOk="0" h="2878" w="578">
                  <a:moveTo>
                    <a:pt x="77" y="1"/>
                  </a:moveTo>
                  <a:cubicBezTo>
                    <a:pt x="29" y="63"/>
                    <a:pt x="0" y="145"/>
                    <a:pt x="0" y="227"/>
                  </a:cubicBezTo>
                  <a:lnTo>
                    <a:pt x="0" y="1930"/>
                  </a:lnTo>
                  <a:cubicBezTo>
                    <a:pt x="0" y="2046"/>
                    <a:pt x="34" y="2156"/>
                    <a:pt x="97" y="2252"/>
                  </a:cubicBezTo>
                  <a:lnTo>
                    <a:pt x="289" y="2541"/>
                  </a:lnTo>
                  <a:cubicBezTo>
                    <a:pt x="352" y="2633"/>
                    <a:pt x="385" y="2748"/>
                    <a:pt x="385" y="2859"/>
                  </a:cubicBezTo>
                  <a:lnTo>
                    <a:pt x="385" y="2878"/>
                  </a:lnTo>
                  <a:lnTo>
                    <a:pt x="578" y="2878"/>
                  </a:lnTo>
                  <a:lnTo>
                    <a:pt x="578" y="568"/>
                  </a:lnTo>
                  <a:cubicBezTo>
                    <a:pt x="578" y="443"/>
                    <a:pt x="520" y="333"/>
                    <a:pt x="424" y="26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5"/>
            <p:cNvSpPr/>
            <p:nvPr/>
          </p:nvSpPr>
          <p:spPr>
            <a:xfrm>
              <a:off x="6770359" y="3637206"/>
              <a:ext cx="15159" cy="75483"/>
            </a:xfrm>
            <a:custGeom>
              <a:rect b="b" l="l" r="r" t="t"/>
              <a:pathLst>
                <a:path extrusionOk="0" h="2878" w="578">
                  <a:moveTo>
                    <a:pt x="501" y="1"/>
                  </a:moveTo>
                  <a:lnTo>
                    <a:pt x="155" y="260"/>
                  </a:lnTo>
                  <a:cubicBezTo>
                    <a:pt x="58" y="333"/>
                    <a:pt x="1" y="443"/>
                    <a:pt x="1" y="568"/>
                  </a:cubicBezTo>
                  <a:lnTo>
                    <a:pt x="1" y="2878"/>
                  </a:lnTo>
                  <a:lnTo>
                    <a:pt x="193" y="2878"/>
                  </a:lnTo>
                  <a:lnTo>
                    <a:pt x="193" y="2859"/>
                  </a:lnTo>
                  <a:cubicBezTo>
                    <a:pt x="193" y="2748"/>
                    <a:pt x="227" y="2633"/>
                    <a:pt x="294" y="2541"/>
                  </a:cubicBezTo>
                  <a:lnTo>
                    <a:pt x="482" y="2252"/>
                  </a:lnTo>
                  <a:cubicBezTo>
                    <a:pt x="544" y="2156"/>
                    <a:pt x="578" y="2046"/>
                    <a:pt x="578" y="1930"/>
                  </a:cubicBezTo>
                  <a:lnTo>
                    <a:pt x="578" y="227"/>
                  </a:lnTo>
                  <a:cubicBezTo>
                    <a:pt x="578" y="145"/>
                    <a:pt x="549" y="63"/>
                    <a:pt x="501" y="1"/>
                  </a:cubicBez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5"/>
            <p:cNvSpPr/>
            <p:nvPr/>
          </p:nvSpPr>
          <p:spPr>
            <a:xfrm>
              <a:off x="6735031" y="3707627"/>
              <a:ext cx="40417" cy="15159"/>
            </a:xfrm>
            <a:custGeom>
              <a:rect b="b" l="l" r="r" t="t"/>
              <a:pathLst>
                <a:path extrusionOk="0" h="578" w="1541">
                  <a:moveTo>
                    <a:pt x="0" y="0"/>
                  </a:moveTo>
                  <a:lnTo>
                    <a:pt x="0" y="578"/>
                  </a:lnTo>
                  <a:lnTo>
                    <a:pt x="1540" y="57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5"/>
            <p:cNvSpPr/>
            <p:nvPr/>
          </p:nvSpPr>
          <p:spPr>
            <a:xfrm>
              <a:off x="6752682" y="3636944"/>
              <a:ext cx="5088" cy="70709"/>
            </a:xfrm>
            <a:custGeom>
              <a:rect b="b" l="l" r="r" t="t"/>
              <a:pathLst>
                <a:path extrusionOk="0" h="2696" w="194">
                  <a:moveTo>
                    <a:pt x="1" y="1"/>
                  </a:moveTo>
                  <a:lnTo>
                    <a:pt x="1" y="2695"/>
                  </a:lnTo>
                  <a:lnTo>
                    <a:pt x="193" y="269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D2D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5"/>
            <p:cNvSpPr/>
            <p:nvPr/>
          </p:nvSpPr>
          <p:spPr>
            <a:xfrm>
              <a:off x="6745128" y="3611713"/>
              <a:ext cx="20221" cy="25257"/>
            </a:xfrm>
            <a:custGeom>
              <a:rect b="b" l="l" r="r" t="t"/>
              <a:pathLst>
                <a:path extrusionOk="0" h="963" w="771">
                  <a:moveTo>
                    <a:pt x="0" y="1"/>
                  </a:moveTo>
                  <a:lnTo>
                    <a:pt x="0" y="578"/>
                  </a:lnTo>
                  <a:cubicBezTo>
                    <a:pt x="0" y="790"/>
                    <a:pt x="173" y="958"/>
                    <a:pt x="385" y="963"/>
                  </a:cubicBezTo>
                  <a:cubicBezTo>
                    <a:pt x="597" y="963"/>
                    <a:pt x="770" y="790"/>
                    <a:pt x="770" y="578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5"/>
            <p:cNvSpPr/>
            <p:nvPr/>
          </p:nvSpPr>
          <p:spPr>
            <a:xfrm>
              <a:off x="6735031" y="3571191"/>
              <a:ext cx="40417" cy="45610"/>
            </a:xfrm>
            <a:custGeom>
              <a:rect b="b" l="l" r="r" t="t"/>
              <a:pathLst>
                <a:path extrusionOk="0" h="1739" w="1541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lnTo>
                    <a:pt x="0" y="963"/>
                  </a:lnTo>
                  <a:cubicBezTo>
                    <a:pt x="0" y="1392"/>
                    <a:pt x="347" y="1733"/>
                    <a:pt x="770" y="1738"/>
                  </a:cubicBezTo>
                  <a:cubicBezTo>
                    <a:pt x="1198" y="1733"/>
                    <a:pt x="1540" y="1392"/>
                    <a:pt x="1540" y="963"/>
                  </a:cubicBezTo>
                  <a:lnTo>
                    <a:pt x="1540" y="578"/>
                  </a:lnTo>
                  <a:cubicBezTo>
                    <a:pt x="1540" y="261"/>
                    <a:pt x="1280" y="1"/>
                    <a:pt x="963" y="1"/>
                  </a:cubicBezTo>
                  <a:close/>
                </a:path>
              </a:pathLst>
            </a:custGeom>
            <a:solidFill>
              <a:srgbClr val="C0CD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5"/>
            <p:cNvSpPr/>
            <p:nvPr/>
          </p:nvSpPr>
          <p:spPr>
            <a:xfrm>
              <a:off x="6735031" y="3571191"/>
              <a:ext cx="27775" cy="45583"/>
            </a:xfrm>
            <a:custGeom>
              <a:rect b="b" l="l" r="r" t="t"/>
              <a:pathLst>
                <a:path extrusionOk="0" h="1738" w="1059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lnTo>
                    <a:pt x="0" y="963"/>
                  </a:lnTo>
                  <a:cubicBezTo>
                    <a:pt x="0" y="1407"/>
                    <a:pt x="363" y="1738"/>
                    <a:pt x="769" y="1738"/>
                  </a:cubicBezTo>
                  <a:cubicBezTo>
                    <a:pt x="865" y="1738"/>
                    <a:pt x="963" y="1720"/>
                    <a:pt x="1059" y="1680"/>
                  </a:cubicBezTo>
                  <a:cubicBezTo>
                    <a:pt x="770" y="1560"/>
                    <a:pt x="578" y="1281"/>
                    <a:pt x="578" y="963"/>
                  </a:cubicBezTo>
                  <a:lnTo>
                    <a:pt x="578" y="578"/>
                  </a:lnTo>
                  <a:cubicBezTo>
                    <a:pt x="578" y="299"/>
                    <a:pt x="785" y="59"/>
                    <a:pt x="1059" y="11"/>
                  </a:cubicBezTo>
                  <a:cubicBezTo>
                    <a:pt x="1030" y="6"/>
                    <a:pt x="996" y="1"/>
                    <a:pt x="963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5"/>
            <p:cNvSpPr/>
            <p:nvPr/>
          </p:nvSpPr>
          <p:spPr>
            <a:xfrm>
              <a:off x="6735031" y="3571191"/>
              <a:ext cx="40417" cy="20221"/>
            </a:xfrm>
            <a:custGeom>
              <a:rect b="b" l="l" r="r" t="t"/>
              <a:pathLst>
                <a:path extrusionOk="0" h="771" w="1541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cubicBezTo>
                    <a:pt x="0" y="578"/>
                    <a:pt x="578" y="771"/>
                    <a:pt x="1540" y="771"/>
                  </a:cubicBezTo>
                  <a:lnTo>
                    <a:pt x="1540" y="578"/>
                  </a:lnTo>
                  <a:cubicBezTo>
                    <a:pt x="1540" y="261"/>
                    <a:pt x="1285" y="1"/>
                    <a:pt x="963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5"/>
            <p:cNvSpPr/>
            <p:nvPr/>
          </p:nvSpPr>
          <p:spPr>
            <a:xfrm>
              <a:off x="6735031" y="3571191"/>
              <a:ext cx="27775" cy="18464"/>
            </a:xfrm>
            <a:custGeom>
              <a:rect b="b" l="l" r="r" t="t"/>
              <a:pathLst>
                <a:path extrusionOk="0" h="704" w="1059">
                  <a:moveTo>
                    <a:pt x="578" y="1"/>
                  </a:moveTo>
                  <a:cubicBezTo>
                    <a:pt x="260" y="1"/>
                    <a:pt x="0" y="261"/>
                    <a:pt x="0" y="578"/>
                  </a:cubicBezTo>
                  <a:cubicBezTo>
                    <a:pt x="193" y="636"/>
                    <a:pt x="385" y="679"/>
                    <a:pt x="578" y="703"/>
                  </a:cubicBezTo>
                  <a:lnTo>
                    <a:pt x="578" y="578"/>
                  </a:lnTo>
                  <a:cubicBezTo>
                    <a:pt x="578" y="299"/>
                    <a:pt x="785" y="59"/>
                    <a:pt x="1059" y="11"/>
                  </a:cubicBezTo>
                  <a:cubicBezTo>
                    <a:pt x="1030" y="6"/>
                    <a:pt x="996" y="1"/>
                    <a:pt x="963" y="1"/>
                  </a:cubicBezTo>
                  <a:close/>
                </a:path>
              </a:pathLst>
            </a:custGeom>
            <a:solidFill>
              <a:srgbClr val="718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5"/>
            <p:cNvSpPr/>
            <p:nvPr/>
          </p:nvSpPr>
          <p:spPr>
            <a:xfrm>
              <a:off x="6720133" y="3566523"/>
              <a:ext cx="70185" cy="161011"/>
            </a:xfrm>
            <a:custGeom>
              <a:rect b="b" l="l" r="r" t="t"/>
              <a:pathLst>
                <a:path extrusionOk="0" h="6139" w="2676">
                  <a:moveTo>
                    <a:pt x="1531" y="357"/>
                  </a:moveTo>
                  <a:cubicBezTo>
                    <a:pt x="1752" y="357"/>
                    <a:pt x="1930" y="535"/>
                    <a:pt x="1930" y="756"/>
                  </a:cubicBezTo>
                  <a:lnTo>
                    <a:pt x="1930" y="1141"/>
                  </a:lnTo>
                  <a:cubicBezTo>
                    <a:pt x="1930" y="1469"/>
                    <a:pt x="1665" y="1728"/>
                    <a:pt x="1338" y="1733"/>
                  </a:cubicBezTo>
                  <a:cubicBezTo>
                    <a:pt x="1016" y="1728"/>
                    <a:pt x="751" y="1469"/>
                    <a:pt x="751" y="1141"/>
                  </a:cubicBezTo>
                  <a:lnTo>
                    <a:pt x="751" y="756"/>
                  </a:lnTo>
                  <a:cubicBezTo>
                    <a:pt x="751" y="535"/>
                    <a:pt x="929" y="357"/>
                    <a:pt x="1146" y="357"/>
                  </a:cubicBezTo>
                  <a:close/>
                  <a:moveTo>
                    <a:pt x="1545" y="2094"/>
                  </a:moveTo>
                  <a:lnTo>
                    <a:pt x="1545" y="2176"/>
                  </a:lnTo>
                  <a:cubicBezTo>
                    <a:pt x="1545" y="2243"/>
                    <a:pt x="1564" y="2306"/>
                    <a:pt x="1593" y="2364"/>
                  </a:cubicBezTo>
                  <a:lnTo>
                    <a:pt x="1348" y="2609"/>
                  </a:lnTo>
                  <a:cubicBezTo>
                    <a:pt x="1345" y="2615"/>
                    <a:pt x="1342" y="2617"/>
                    <a:pt x="1338" y="2617"/>
                  </a:cubicBezTo>
                  <a:cubicBezTo>
                    <a:pt x="1336" y="2617"/>
                    <a:pt x="1333" y="2616"/>
                    <a:pt x="1329" y="2614"/>
                  </a:cubicBezTo>
                  <a:lnTo>
                    <a:pt x="1333" y="2609"/>
                  </a:lnTo>
                  <a:lnTo>
                    <a:pt x="1083" y="2364"/>
                  </a:lnTo>
                  <a:cubicBezTo>
                    <a:pt x="1117" y="2306"/>
                    <a:pt x="1136" y="2243"/>
                    <a:pt x="1136" y="2176"/>
                  </a:cubicBezTo>
                  <a:lnTo>
                    <a:pt x="1136" y="2094"/>
                  </a:lnTo>
                  <a:close/>
                  <a:moveTo>
                    <a:pt x="1146" y="1"/>
                  </a:moveTo>
                  <a:cubicBezTo>
                    <a:pt x="727" y="1"/>
                    <a:pt x="390" y="338"/>
                    <a:pt x="390" y="756"/>
                  </a:cubicBezTo>
                  <a:lnTo>
                    <a:pt x="390" y="1141"/>
                  </a:lnTo>
                  <a:cubicBezTo>
                    <a:pt x="390" y="1444"/>
                    <a:pt x="530" y="1724"/>
                    <a:pt x="775" y="1906"/>
                  </a:cubicBezTo>
                  <a:lnTo>
                    <a:pt x="775" y="2176"/>
                  </a:lnTo>
                  <a:cubicBezTo>
                    <a:pt x="775" y="2181"/>
                    <a:pt x="770" y="2185"/>
                    <a:pt x="766" y="2190"/>
                  </a:cubicBezTo>
                  <a:lnTo>
                    <a:pt x="318" y="2416"/>
                  </a:lnTo>
                  <a:cubicBezTo>
                    <a:pt x="126" y="2508"/>
                    <a:pt x="1" y="2705"/>
                    <a:pt x="5" y="2922"/>
                  </a:cubicBezTo>
                  <a:lnTo>
                    <a:pt x="5" y="4625"/>
                  </a:lnTo>
                  <a:cubicBezTo>
                    <a:pt x="5" y="4774"/>
                    <a:pt x="49" y="4923"/>
                    <a:pt x="130" y="5048"/>
                  </a:cubicBezTo>
                  <a:lnTo>
                    <a:pt x="323" y="5332"/>
                  </a:lnTo>
                  <a:cubicBezTo>
                    <a:pt x="366" y="5400"/>
                    <a:pt x="390" y="5477"/>
                    <a:pt x="390" y="5554"/>
                  </a:cubicBezTo>
                  <a:lnTo>
                    <a:pt x="390" y="5958"/>
                  </a:lnTo>
                  <a:cubicBezTo>
                    <a:pt x="390" y="6078"/>
                    <a:pt x="480" y="6138"/>
                    <a:pt x="571" y="6138"/>
                  </a:cubicBezTo>
                  <a:cubicBezTo>
                    <a:pt x="661" y="6138"/>
                    <a:pt x="751" y="6078"/>
                    <a:pt x="751" y="5958"/>
                  </a:cubicBezTo>
                  <a:lnTo>
                    <a:pt x="751" y="5554"/>
                  </a:lnTo>
                  <a:cubicBezTo>
                    <a:pt x="751" y="5405"/>
                    <a:pt x="708" y="5255"/>
                    <a:pt x="621" y="5135"/>
                  </a:cubicBezTo>
                  <a:lnTo>
                    <a:pt x="434" y="4846"/>
                  </a:lnTo>
                  <a:cubicBezTo>
                    <a:pt x="385" y="4779"/>
                    <a:pt x="366" y="4702"/>
                    <a:pt x="366" y="4625"/>
                  </a:cubicBezTo>
                  <a:lnTo>
                    <a:pt x="366" y="2922"/>
                  </a:lnTo>
                  <a:cubicBezTo>
                    <a:pt x="366" y="2845"/>
                    <a:pt x="409" y="2773"/>
                    <a:pt x="477" y="2739"/>
                  </a:cubicBezTo>
                  <a:lnTo>
                    <a:pt x="790" y="2585"/>
                  </a:lnTo>
                  <a:lnTo>
                    <a:pt x="1078" y="2869"/>
                  </a:lnTo>
                  <a:cubicBezTo>
                    <a:pt x="1151" y="2941"/>
                    <a:pt x="1246" y="2977"/>
                    <a:pt x="1341" y="2977"/>
                  </a:cubicBezTo>
                  <a:cubicBezTo>
                    <a:pt x="1436" y="2977"/>
                    <a:pt x="1531" y="2941"/>
                    <a:pt x="1603" y="2869"/>
                  </a:cubicBezTo>
                  <a:lnTo>
                    <a:pt x="1887" y="2585"/>
                  </a:lnTo>
                  <a:lnTo>
                    <a:pt x="2199" y="2739"/>
                  </a:lnTo>
                  <a:cubicBezTo>
                    <a:pt x="2272" y="2773"/>
                    <a:pt x="2315" y="2845"/>
                    <a:pt x="2315" y="2922"/>
                  </a:cubicBezTo>
                  <a:lnTo>
                    <a:pt x="2315" y="4625"/>
                  </a:lnTo>
                  <a:cubicBezTo>
                    <a:pt x="2315" y="4702"/>
                    <a:pt x="2291" y="4779"/>
                    <a:pt x="2248" y="4846"/>
                  </a:cubicBezTo>
                  <a:lnTo>
                    <a:pt x="2055" y="5135"/>
                  </a:lnTo>
                  <a:cubicBezTo>
                    <a:pt x="1973" y="5255"/>
                    <a:pt x="1930" y="5405"/>
                    <a:pt x="1930" y="5554"/>
                  </a:cubicBezTo>
                  <a:lnTo>
                    <a:pt x="1930" y="5958"/>
                  </a:lnTo>
                  <a:cubicBezTo>
                    <a:pt x="1930" y="6078"/>
                    <a:pt x="2020" y="6138"/>
                    <a:pt x="2110" y="6138"/>
                  </a:cubicBezTo>
                  <a:cubicBezTo>
                    <a:pt x="2201" y="6138"/>
                    <a:pt x="2291" y="6078"/>
                    <a:pt x="2291" y="5958"/>
                  </a:cubicBezTo>
                  <a:lnTo>
                    <a:pt x="2291" y="5554"/>
                  </a:lnTo>
                  <a:cubicBezTo>
                    <a:pt x="2291" y="5477"/>
                    <a:pt x="2315" y="5400"/>
                    <a:pt x="2358" y="5332"/>
                  </a:cubicBezTo>
                  <a:lnTo>
                    <a:pt x="2546" y="5048"/>
                  </a:lnTo>
                  <a:cubicBezTo>
                    <a:pt x="2633" y="4923"/>
                    <a:pt x="2676" y="4774"/>
                    <a:pt x="2676" y="4625"/>
                  </a:cubicBezTo>
                  <a:lnTo>
                    <a:pt x="2676" y="2922"/>
                  </a:lnTo>
                  <a:cubicBezTo>
                    <a:pt x="2676" y="2705"/>
                    <a:pt x="2556" y="2508"/>
                    <a:pt x="2363" y="2416"/>
                  </a:cubicBezTo>
                  <a:lnTo>
                    <a:pt x="1911" y="2190"/>
                  </a:lnTo>
                  <a:cubicBezTo>
                    <a:pt x="1906" y="2185"/>
                    <a:pt x="1906" y="2181"/>
                    <a:pt x="1906" y="2176"/>
                  </a:cubicBezTo>
                  <a:lnTo>
                    <a:pt x="1906" y="1906"/>
                  </a:lnTo>
                  <a:cubicBezTo>
                    <a:pt x="2147" y="1724"/>
                    <a:pt x="2291" y="1444"/>
                    <a:pt x="2291" y="1141"/>
                  </a:cubicBezTo>
                  <a:lnTo>
                    <a:pt x="2291" y="756"/>
                  </a:lnTo>
                  <a:cubicBezTo>
                    <a:pt x="2291" y="338"/>
                    <a:pt x="1949" y="1"/>
                    <a:pt x="1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5"/>
            <p:cNvSpPr/>
            <p:nvPr/>
          </p:nvSpPr>
          <p:spPr>
            <a:xfrm>
              <a:off x="6801019" y="3566523"/>
              <a:ext cx="70211" cy="161011"/>
            </a:xfrm>
            <a:custGeom>
              <a:rect b="b" l="l" r="r" t="t"/>
              <a:pathLst>
                <a:path extrusionOk="0" h="6139" w="2677">
                  <a:moveTo>
                    <a:pt x="1531" y="357"/>
                  </a:moveTo>
                  <a:cubicBezTo>
                    <a:pt x="1747" y="357"/>
                    <a:pt x="1926" y="535"/>
                    <a:pt x="1930" y="756"/>
                  </a:cubicBezTo>
                  <a:lnTo>
                    <a:pt x="1930" y="1141"/>
                  </a:lnTo>
                  <a:cubicBezTo>
                    <a:pt x="1926" y="1469"/>
                    <a:pt x="1666" y="1728"/>
                    <a:pt x="1338" y="1728"/>
                  </a:cubicBezTo>
                  <a:cubicBezTo>
                    <a:pt x="1011" y="1728"/>
                    <a:pt x="747" y="1469"/>
                    <a:pt x="747" y="1141"/>
                  </a:cubicBezTo>
                  <a:lnTo>
                    <a:pt x="747" y="756"/>
                  </a:lnTo>
                  <a:cubicBezTo>
                    <a:pt x="747" y="535"/>
                    <a:pt x="925" y="357"/>
                    <a:pt x="1146" y="357"/>
                  </a:cubicBezTo>
                  <a:close/>
                  <a:moveTo>
                    <a:pt x="1545" y="2094"/>
                  </a:moveTo>
                  <a:lnTo>
                    <a:pt x="1545" y="2176"/>
                  </a:lnTo>
                  <a:cubicBezTo>
                    <a:pt x="1545" y="2243"/>
                    <a:pt x="1560" y="2306"/>
                    <a:pt x="1594" y="2364"/>
                  </a:cubicBezTo>
                  <a:lnTo>
                    <a:pt x="1348" y="2609"/>
                  </a:lnTo>
                  <a:cubicBezTo>
                    <a:pt x="1345" y="2615"/>
                    <a:pt x="1341" y="2617"/>
                    <a:pt x="1337" y="2617"/>
                  </a:cubicBezTo>
                  <a:cubicBezTo>
                    <a:pt x="1334" y="2617"/>
                    <a:pt x="1331" y="2616"/>
                    <a:pt x="1329" y="2614"/>
                  </a:cubicBezTo>
                  <a:lnTo>
                    <a:pt x="1329" y="2609"/>
                  </a:lnTo>
                  <a:lnTo>
                    <a:pt x="1083" y="2364"/>
                  </a:lnTo>
                  <a:cubicBezTo>
                    <a:pt x="1117" y="2306"/>
                    <a:pt x="1132" y="2243"/>
                    <a:pt x="1132" y="2176"/>
                  </a:cubicBezTo>
                  <a:lnTo>
                    <a:pt x="1132" y="2094"/>
                  </a:lnTo>
                  <a:close/>
                  <a:moveTo>
                    <a:pt x="1146" y="1"/>
                  </a:moveTo>
                  <a:cubicBezTo>
                    <a:pt x="727" y="1"/>
                    <a:pt x="386" y="338"/>
                    <a:pt x="386" y="756"/>
                  </a:cubicBezTo>
                  <a:lnTo>
                    <a:pt x="386" y="1141"/>
                  </a:lnTo>
                  <a:cubicBezTo>
                    <a:pt x="386" y="1444"/>
                    <a:pt x="530" y="1724"/>
                    <a:pt x="771" y="1906"/>
                  </a:cubicBezTo>
                  <a:lnTo>
                    <a:pt x="771" y="2176"/>
                  </a:lnTo>
                  <a:cubicBezTo>
                    <a:pt x="771" y="2181"/>
                    <a:pt x="771" y="2185"/>
                    <a:pt x="766" y="2190"/>
                  </a:cubicBezTo>
                  <a:lnTo>
                    <a:pt x="318" y="2416"/>
                  </a:lnTo>
                  <a:cubicBezTo>
                    <a:pt x="126" y="2508"/>
                    <a:pt x="1" y="2705"/>
                    <a:pt x="6" y="2922"/>
                  </a:cubicBezTo>
                  <a:lnTo>
                    <a:pt x="6" y="4625"/>
                  </a:lnTo>
                  <a:cubicBezTo>
                    <a:pt x="1" y="4774"/>
                    <a:pt x="49" y="4923"/>
                    <a:pt x="131" y="5048"/>
                  </a:cubicBezTo>
                  <a:lnTo>
                    <a:pt x="323" y="5332"/>
                  </a:lnTo>
                  <a:cubicBezTo>
                    <a:pt x="367" y="5400"/>
                    <a:pt x="391" y="5477"/>
                    <a:pt x="391" y="5554"/>
                  </a:cubicBezTo>
                  <a:lnTo>
                    <a:pt x="391" y="5958"/>
                  </a:lnTo>
                  <a:cubicBezTo>
                    <a:pt x="391" y="6078"/>
                    <a:pt x="481" y="6138"/>
                    <a:pt x="571" y="6138"/>
                  </a:cubicBezTo>
                  <a:cubicBezTo>
                    <a:pt x="661" y="6138"/>
                    <a:pt x="751" y="6078"/>
                    <a:pt x="751" y="5958"/>
                  </a:cubicBezTo>
                  <a:lnTo>
                    <a:pt x="751" y="5554"/>
                  </a:lnTo>
                  <a:cubicBezTo>
                    <a:pt x="751" y="5405"/>
                    <a:pt x="703" y="5255"/>
                    <a:pt x="622" y="5135"/>
                  </a:cubicBezTo>
                  <a:lnTo>
                    <a:pt x="429" y="4846"/>
                  </a:lnTo>
                  <a:cubicBezTo>
                    <a:pt x="386" y="4779"/>
                    <a:pt x="362" y="4702"/>
                    <a:pt x="367" y="4625"/>
                  </a:cubicBezTo>
                  <a:lnTo>
                    <a:pt x="367" y="2922"/>
                  </a:lnTo>
                  <a:cubicBezTo>
                    <a:pt x="367" y="2845"/>
                    <a:pt x="410" y="2773"/>
                    <a:pt x="477" y="2739"/>
                  </a:cubicBezTo>
                  <a:lnTo>
                    <a:pt x="790" y="2585"/>
                  </a:lnTo>
                  <a:lnTo>
                    <a:pt x="1074" y="2869"/>
                  </a:lnTo>
                  <a:cubicBezTo>
                    <a:pt x="1148" y="2941"/>
                    <a:pt x="1245" y="2977"/>
                    <a:pt x="1340" y="2977"/>
                  </a:cubicBezTo>
                  <a:cubicBezTo>
                    <a:pt x="1436" y="2977"/>
                    <a:pt x="1531" y="2941"/>
                    <a:pt x="1603" y="2869"/>
                  </a:cubicBezTo>
                  <a:lnTo>
                    <a:pt x="1887" y="2585"/>
                  </a:lnTo>
                  <a:lnTo>
                    <a:pt x="2200" y="2739"/>
                  </a:lnTo>
                  <a:cubicBezTo>
                    <a:pt x="2272" y="2773"/>
                    <a:pt x="2315" y="2845"/>
                    <a:pt x="2315" y="2922"/>
                  </a:cubicBezTo>
                  <a:lnTo>
                    <a:pt x="2315" y="4625"/>
                  </a:lnTo>
                  <a:cubicBezTo>
                    <a:pt x="2315" y="4702"/>
                    <a:pt x="2291" y="4779"/>
                    <a:pt x="2248" y="4846"/>
                  </a:cubicBezTo>
                  <a:lnTo>
                    <a:pt x="2055" y="5135"/>
                  </a:lnTo>
                  <a:cubicBezTo>
                    <a:pt x="1974" y="5255"/>
                    <a:pt x="1930" y="5405"/>
                    <a:pt x="1930" y="5554"/>
                  </a:cubicBezTo>
                  <a:lnTo>
                    <a:pt x="1930" y="5958"/>
                  </a:lnTo>
                  <a:cubicBezTo>
                    <a:pt x="1930" y="6078"/>
                    <a:pt x="2021" y="6138"/>
                    <a:pt x="2111" y="6138"/>
                  </a:cubicBezTo>
                  <a:cubicBezTo>
                    <a:pt x="2201" y="6138"/>
                    <a:pt x="2291" y="6078"/>
                    <a:pt x="2291" y="5958"/>
                  </a:cubicBezTo>
                  <a:lnTo>
                    <a:pt x="2291" y="5554"/>
                  </a:lnTo>
                  <a:cubicBezTo>
                    <a:pt x="2291" y="5477"/>
                    <a:pt x="2310" y="5400"/>
                    <a:pt x="2359" y="5332"/>
                  </a:cubicBezTo>
                  <a:lnTo>
                    <a:pt x="2546" y="5048"/>
                  </a:lnTo>
                  <a:cubicBezTo>
                    <a:pt x="2633" y="4923"/>
                    <a:pt x="2676" y="4774"/>
                    <a:pt x="2676" y="4625"/>
                  </a:cubicBezTo>
                  <a:lnTo>
                    <a:pt x="2676" y="2922"/>
                  </a:lnTo>
                  <a:cubicBezTo>
                    <a:pt x="2676" y="2705"/>
                    <a:pt x="2556" y="2508"/>
                    <a:pt x="2363" y="2416"/>
                  </a:cubicBezTo>
                  <a:lnTo>
                    <a:pt x="1911" y="2190"/>
                  </a:lnTo>
                  <a:cubicBezTo>
                    <a:pt x="1906" y="2185"/>
                    <a:pt x="1901" y="2181"/>
                    <a:pt x="1901" y="2176"/>
                  </a:cubicBezTo>
                  <a:lnTo>
                    <a:pt x="1901" y="1906"/>
                  </a:lnTo>
                  <a:cubicBezTo>
                    <a:pt x="2147" y="1724"/>
                    <a:pt x="2286" y="1444"/>
                    <a:pt x="2286" y="1141"/>
                  </a:cubicBezTo>
                  <a:lnTo>
                    <a:pt x="2286" y="756"/>
                  </a:lnTo>
                  <a:cubicBezTo>
                    <a:pt x="2286" y="338"/>
                    <a:pt x="1950" y="1"/>
                    <a:pt x="1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5"/>
            <p:cNvSpPr/>
            <p:nvPr/>
          </p:nvSpPr>
          <p:spPr>
            <a:xfrm>
              <a:off x="6881800" y="3566523"/>
              <a:ext cx="70185" cy="161011"/>
            </a:xfrm>
            <a:custGeom>
              <a:rect b="b" l="l" r="r" t="t"/>
              <a:pathLst>
                <a:path extrusionOk="0" h="6139" w="2676">
                  <a:moveTo>
                    <a:pt x="1530" y="357"/>
                  </a:moveTo>
                  <a:cubicBezTo>
                    <a:pt x="1747" y="357"/>
                    <a:pt x="1925" y="535"/>
                    <a:pt x="1930" y="756"/>
                  </a:cubicBezTo>
                  <a:lnTo>
                    <a:pt x="1930" y="1141"/>
                  </a:lnTo>
                  <a:cubicBezTo>
                    <a:pt x="1925" y="1469"/>
                    <a:pt x="1665" y="1728"/>
                    <a:pt x="1338" y="1733"/>
                  </a:cubicBezTo>
                  <a:cubicBezTo>
                    <a:pt x="1011" y="1728"/>
                    <a:pt x="746" y="1469"/>
                    <a:pt x="746" y="1141"/>
                  </a:cubicBezTo>
                  <a:lnTo>
                    <a:pt x="746" y="756"/>
                  </a:lnTo>
                  <a:cubicBezTo>
                    <a:pt x="746" y="535"/>
                    <a:pt x="924" y="357"/>
                    <a:pt x="1146" y="357"/>
                  </a:cubicBezTo>
                  <a:close/>
                  <a:moveTo>
                    <a:pt x="1545" y="2094"/>
                  </a:moveTo>
                  <a:lnTo>
                    <a:pt x="1545" y="2176"/>
                  </a:lnTo>
                  <a:cubicBezTo>
                    <a:pt x="1545" y="2243"/>
                    <a:pt x="1559" y="2306"/>
                    <a:pt x="1593" y="2364"/>
                  </a:cubicBezTo>
                  <a:lnTo>
                    <a:pt x="1348" y="2609"/>
                  </a:lnTo>
                  <a:cubicBezTo>
                    <a:pt x="1345" y="2615"/>
                    <a:pt x="1340" y="2617"/>
                    <a:pt x="1336" y="2617"/>
                  </a:cubicBezTo>
                  <a:cubicBezTo>
                    <a:pt x="1333" y="2617"/>
                    <a:pt x="1330" y="2616"/>
                    <a:pt x="1328" y="2614"/>
                  </a:cubicBezTo>
                  <a:lnTo>
                    <a:pt x="1328" y="2609"/>
                  </a:lnTo>
                  <a:lnTo>
                    <a:pt x="1083" y="2364"/>
                  </a:lnTo>
                  <a:cubicBezTo>
                    <a:pt x="1117" y="2306"/>
                    <a:pt x="1131" y="2243"/>
                    <a:pt x="1131" y="2176"/>
                  </a:cubicBezTo>
                  <a:lnTo>
                    <a:pt x="1131" y="2094"/>
                  </a:lnTo>
                  <a:close/>
                  <a:moveTo>
                    <a:pt x="1146" y="1"/>
                  </a:moveTo>
                  <a:cubicBezTo>
                    <a:pt x="727" y="1"/>
                    <a:pt x="390" y="338"/>
                    <a:pt x="390" y="756"/>
                  </a:cubicBezTo>
                  <a:lnTo>
                    <a:pt x="390" y="1141"/>
                  </a:lnTo>
                  <a:cubicBezTo>
                    <a:pt x="390" y="1444"/>
                    <a:pt x="530" y="1724"/>
                    <a:pt x="775" y="1906"/>
                  </a:cubicBezTo>
                  <a:lnTo>
                    <a:pt x="775" y="2176"/>
                  </a:lnTo>
                  <a:cubicBezTo>
                    <a:pt x="770" y="2181"/>
                    <a:pt x="770" y="2185"/>
                    <a:pt x="765" y="2190"/>
                  </a:cubicBezTo>
                  <a:lnTo>
                    <a:pt x="313" y="2416"/>
                  </a:lnTo>
                  <a:cubicBezTo>
                    <a:pt x="121" y="2508"/>
                    <a:pt x="0" y="2705"/>
                    <a:pt x="0" y="2922"/>
                  </a:cubicBezTo>
                  <a:lnTo>
                    <a:pt x="0" y="4625"/>
                  </a:lnTo>
                  <a:cubicBezTo>
                    <a:pt x="0" y="4774"/>
                    <a:pt x="48" y="4923"/>
                    <a:pt x="130" y="5048"/>
                  </a:cubicBezTo>
                  <a:lnTo>
                    <a:pt x="323" y="5332"/>
                  </a:lnTo>
                  <a:cubicBezTo>
                    <a:pt x="366" y="5400"/>
                    <a:pt x="390" y="5477"/>
                    <a:pt x="390" y="5554"/>
                  </a:cubicBezTo>
                  <a:lnTo>
                    <a:pt x="390" y="5958"/>
                  </a:lnTo>
                  <a:cubicBezTo>
                    <a:pt x="390" y="6078"/>
                    <a:pt x="480" y="6138"/>
                    <a:pt x="571" y="6138"/>
                  </a:cubicBezTo>
                  <a:cubicBezTo>
                    <a:pt x="661" y="6138"/>
                    <a:pt x="751" y="6078"/>
                    <a:pt x="751" y="5958"/>
                  </a:cubicBezTo>
                  <a:lnTo>
                    <a:pt x="751" y="5554"/>
                  </a:lnTo>
                  <a:cubicBezTo>
                    <a:pt x="751" y="5405"/>
                    <a:pt x="703" y="5255"/>
                    <a:pt x="621" y="5135"/>
                  </a:cubicBezTo>
                  <a:lnTo>
                    <a:pt x="429" y="4846"/>
                  </a:lnTo>
                  <a:cubicBezTo>
                    <a:pt x="385" y="4779"/>
                    <a:pt x="361" y="4702"/>
                    <a:pt x="361" y="4625"/>
                  </a:cubicBezTo>
                  <a:lnTo>
                    <a:pt x="361" y="2922"/>
                  </a:lnTo>
                  <a:cubicBezTo>
                    <a:pt x="366" y="2845"/>
                    <a:pt x="409" y="2773"/>
                    <a:pt x="477" y="2739"/>
                  </a:cubicBezTo>
                  <a:lnTo>
                    <a:pt x="789" y="2585"/>
                  </a:lnTo>
                  <a:lnTo>
                    <a:pt x="1073" y="2869"/>
                  </a:lnTo>
                  <a:cubicBezTo>
                    <a:pt x="1148" y="2941"/>
                    <a:pt x="1243" y="2977"/>
                    <a:pt x="1338" y="2977"/>
                  </a:cubicBezTo>
                  <a:cubicBezTo>
                    <a:pt x="1433" y="2977"/>
                    <a:pt x="1528" y="2941"/>
                    <a:pt x="1603" y="2869"/>
                  </a:cubicBezTo>
                  <a:lnTo>
                    <a:pt x="1887" y="2585"/>
                  </a:lnTo>
                  <a:lnTo>
                    <a:pt x="2199" y="2739"/>
                  </a:lnTo>
                  <a:cubicBezTo>
                    <a:pt x="2267" y="2773"/>
                    <a:pt x="2310" y="2845"/>
                    <a:pt x="2315" y="2922"/>
                  </a:cubicBezTo>
                  <a:lnTo>
                    <a:pt x="2315" y="4625"/>
                  </a:lnTo>
                  <a:cubicBezTo>
                    <a:pt x="2315" y="4702"/>
                    <a:pt x="2291" y="4779"/>
                    <a:pt x="2247" y="4846"/>
                  </a:cubicBezTo>
                  <a:lnTo>
                    <a:pt x="2055" y="5135"/>
                  </a:lnTo>
                  <a:cubicBezTo>
                    <a:pt x="1973" y="5255"/>
                    <a:pt x="1925" y="5405"/>
                    <a:pt x="1930" y="5554"/>
                  </a:cubicBezTo>
                  <a:lnTo>
                    <a:pt x="1930" y="5958"/>
                  </a:lnTo>
                  <a:cubicBezTo>
                    <a:pt x="1930" y="6078"/>
                    <a:pt x="2020" y="6138"/>
                    <a:pt x="2110" y="6138"/>
                  </a:cubicBezTo>
                  <a:cubicBezTo>
                    <a:pt x="2201" y="6138"/>
                    <a:pt x="2291" y="6078"/>
                    <a:pt x="2291" y="5958"/>
                  </a:cubicBezTo>
                  <a:lnTo>
                    <a:pt x="2291" y="5554"/>
                  </a:lnTo>
                  <a:cubicBezTo>
                    <a:pt x="2286" y="5477"/>
                    <a:pt x="2310" y="5400"/>
                    <a:pt x="2353" y="5332"/>
                  </a:cubicBezTo>
                  <a:lnTo>
                    <a:pt x="2546" y="5048"/>
                  </a:lnTo>
                  <a:cubicBezTo>
                    <a:pt x="2628" y="4923"/>
                    <a:pt x="2676" y="4774"/>
                    <a:pt x="2676" y="4625"/>
                  </a:cubicBezTo>
                  <a:lnTo>
                    <a:pt x="2676" y="2922"/>
                  </a:lnTo>
                  <a:cubicBezTo>
                    <a:pt x="2676" y="2705"/>
                    <a:pt x="2551" y="2508"/>
                    <a:pt x="2363" y="2416"/>
                  </a:cubicBezTo>
                  <a:lnTo>
                    <a:pt x="1911" y="2190"/>
                  </a:lnTo>
                  <a:cubicBezTo>
                    <a:pt x="1906" y="2185"/>
                    <a:pt x="1901" y="2181"/>
                    <a:pt x="1901" y="2176"/>
                  </a:cubicBezTo>
                  <a:lnTo>
                    <a:pt x="1901" y="1906"/>
                  </a:lnTo>
                  <a:cubicBezTo>
                    <a:pt x="2146" y="1724"/>
                    <a:pt x="2286" y="1444"/>
                    <a:pt x="2286" y="1141"/>
                  </a:cubicBezTo>
                  <a:lnTo>
                    <a:pt x="2286" y="756"/>
                  </a:lnTo>
                  <a:cubicBezTo>
                    <a:pt x="2286" y="338"/>
                    <a:pt x="1949" y="1"/>
                    <a:pt x="15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5"/>
            <p:cNvSpPr/>
            <p:nvPr/>
          </p:nvSpPr>
          <p:spPr>
            <a:xfrm>
              <a:off x="6685565" y="3404962"/>
              <a:ext cx="297341" cy="191487"/>
            </a:xfrm>
            <a:custGeom>
              <a:rect b="b" l="l" r="r" t="t"/>
              <a:pathLst>
                <a:path extrusionOk="0" h="7301" w="11337">
                  <a:moveTo>
                    <a:pt x="4028" y="671"/>
                  </a:moveTo>
                  <a:lnTo>
                    <a:pt x="4028" y="671"/>
                  </a:lnTo>
                  <a:cubicBezTo>
                    <a:pt x="3739" y="926"/>
                    <a:pt x="3484" y="1219"/>
                    <a:pt x="3272" y="1547"/>
                  </a:cubicBezTo>
                  <a:cubicBezTo>
                    <a:pt x="3118" y="1792"/>
                    <a:pt x="2979" y="2047"/>
                    <a:pt x="2863" y="2312"/>
                  </a:cubicBezTo>
                  <a:lnTo>
                    <a:pt x="1867" y="2312"/>
                  </a:lnTo>
                  <a:cubicBezTo>
                    <a:pt x="2416" y="1571"/>
                    <a:pt x="3166" y="1003"/>
                    <a:pt x="4028" y="671"/>
                  </a:cubicBezTo>
                  <a:close/>
                  <a:moveTo>
                    <a:pt x="5558" y="368"/>
                  </a:moveTo>
                  <a:lnTo>
                    <a:pt x="5558" y="2312"/>
                  </a:lnTo>
                  <a:lnTo>
                    <a:pt x="3258" y="2312"/>
                  </a:lnTo>
                  <a:cubicBezTo>
                    <a:pt x="3786" y="1197"/>
                    <a:pt x="4612" y="457"/>
                    <a:pt x="5558" y="368"/>
                  </a:cubicBezTo>
                  <a:close/>
                  <a:moveTo>
                    <a:pt x="5919" y="368"/>
                  </a:moveTo>
                  <a:lnTo>
                    <a:pt x="5919" y="368"/>
                  </a:lnTo>
                  <a:cubicBezTo>
                    <a:pt x="6862" y="454"/>
                    <a:pt x="7689" y="1195"/>
                    <a:pt x="8223" y="2312"/>
                  </a:cubicBezTo>
                  <a:lnTo>
                    <a:pt x="5923" y="2312"/>
                  </a:lnTo>
                  <a:lnTo>
                    <a:pt x="5919" y="368"/>
                  </a:lnTo>
                  <a:close/>
                  <a:moveTo>
                    <a:pt x="7449" y="671"/>
                  </a:moveTo>
                  <a:lnTo>
                    <a:pt x="7449" y="671"/>
                  </a:lnTo>
                  <a:cubicBezTo>
                    <a:pt x="8310" y="1003"/>
                    <a:pt x="9061" y="1571"/>
                    <a:pt x="9614" y="2307"/>
                  </a:cubicBezTo>
                  <a:lnTo>
                    <a:pt x="9614" y="2312"/>
                  </a:lnTo>
                  <a:lnTo>
                    <a:pt x="8618" y="2312"/>
                  </a:lnTo>
                  <a:cubicBezTo>
                    <a:pt x="8502" y="2047"/>
                    <a:pt x="8363" y="1792"/>
                    <a:pt x="8204" y="1547"/>
                  </a:cubicBezTo>
                  <a:cubicBezTo>
                    <a:pt x="7997" y="1219"/>
                    <a:pt x="7742" y="926"/>
                    <a:pt x="7449" y="671"/>
                  </a:cubicBezTo>
                  <a:close/>
                  <a:moveTo>
                    <a:pt x="1622" y="2668"/>
                  </a:moveTo>
                  <a:lnTo>
                    <a:pt x="1622" y="2672"/>
                  </a:lnTo>
                  <a:lnTo>
                    <a:pt x="2719" y="2672"/>
                  </a:lnTo>
                  <a:cubicBezTo>
                    <a:pt x="2449" y="3418"/>
                    <a:pt x="2305" y="4207"/>
                    <a:pt x="2290" y="5006"/>
                  </a:cubicBezTo>
                  <a:lnTo>
                    <a:pt x="919" y="5006"/>
                  </a:lnTo>
                  <a:cubicBezTo>
                    <a:pt x="948" y="4179"/>
                    <a:pt x="1189" y="3375"/>
                    <a:pt x="1622" y="2668"/>
                  </a:cubicBezTo>
                  <a:close/>
                  <a:moveTo>
                    <a:pt x="5562" y="2672"/>
                  </a:moveTo>
                  <a:lnTo>
                    <a:pt x="5562" y="5006"/>
                  </a:lnTo>
                  <a:lnTo>
                    <a:pt x="2651" y="5006"/>
                  </a:lnTo>
                  <a:cubicBezTo>
                    <a:pt x="2661" y="4207"/>
                    <a:pt x="2815" y="3418"/>
                    <a:pt x="3104" y="2672"/>
                  </a:cubicBezTo>
                  <a:close/>
                  <a:moveTo>
                    <a:pt x="8377" y="2672"/>
                  </a:moveTo>
                  <a:cubicBezTo>
                    <a:pt x="8666" y="3418"/>
                    <a:pt x="8820" y="4207"/>
                    <a:pt x="8830" y="5006"/>
                  </a:cubicBezTo>
                  <a:lnTo>
                    <a:pt x="5923" y="5006"/>
                  </a:lnTo>
                  <a:lnTo>
                    <a:pt x="5919" y="2672"/>
                  </a:lnTo>
                  <a:close/>
                  <a:moveTo>
                    <a:pt x="9855" y="2672"/>
                  </a:moveTo>
                  <a:cubicBezTo>
                    <a:pt x="10288" y="3375"/>
                    <a:pt x="10533" y="4179"/>
                    <a:pt x="10562" y="5006"/>
                  </a:cubicBezTo>
                  <a:lnTo>
                    <a:pt x="9191" y="5006"/>
                  </a:lnTo>
                  <a:cubicBezTo>
                    <a:pt x="9176" y="4207"/>
                    <a:pt x="9032" y="3418"/>
                    <a:pt x="8762" y="2672"/>
                  </a:cubicBezTo>
                  <a:close/>
                  <a:moveTo>
                    <a:pt x="5742" y="0"/>
                  </a:moveTo>
                  <a:cubicBezTo>
                    <a:pt x="4741" y="0"/>
                    <a:pt x="3735" y="289"/>
                    <a:pt x="2853" y="878"/>
                  </a:cubicBezTo>
                  <a:cubicBezTo>
                    <a:pt x="799" y="2254"/>
                    <a:pt x="0" y="4895"/>
                    <a:pt x="948" y="7181"/>
                  </a:cubicBezTo>
                  <a:cubicBezTo>
                    <a:pt x="979" y="7265"/>
                    <a:pt x="1044" y="7300"/>
                    <a:pt x="1110" y="7300"/>
                  </a:cubicBezTo>
                  <a:cubicBezTo>
                    <a:pt x="1229" y="7300"/>
                    <a:pt x="1351" y="7187"/>
                    <a:pt x="1280" y="7041"/>
                  </a:cubicBezTo>
                  <a:cubicBezTo>
                    <a:pt x="1059" y="6507"/>
                    <a:pt x="934" y="5940"/>
                    <a:pt x="914" y="5367"/>
                  </a:cubicBezTo>
                  <a:lnTo>
                    <a:pt x="2286" y="5367"/>
                  </a:lnTo>
                  <a:cubicBezTo>
                    <a:pt x="2286" y="5434"/>
                    <a:pt x="2290" y="5507"/>
                    <a:pt x="2295" y="5579"/>
                  </a:cubicBezTo>
                  <a:cubicBezTo>
                    <a:pt x="2300" y="5694"/>
                    <a:pt x="2385" y="5750"/>
                    <a:pt x="2472" y="5750"/>
                  </a:cubicBezTo>
                  <a:cubicBezTo>
                    <a:pt x="2566" y="5750"/>
                    <a:pt x="2661" y="5685"/>
                    <a:pt x="2656" y="5559"/>
                  </a:cubicBezTo>
                  <a:cubicBezTo>
                    <a:pt x="2651" y="5497"/>
                    <a:pt x="2651" y="5430"/>
                    <a:pt x="2647" y="5367"/>
                  </a:cubicBezTo>
                  <a:lnTo>
                    <a:pt x="5562" y="5367"/>
                  </a:lnTo>
                  <a:lnTo>
                    <a:pt x="5562" y="5569"/>
                  </a:lnTo>
                  <a:cubicBezTo>
                    <a:pt x="5562" y="5689"/>
                    <a:pt x="5653" y="5750"/>
                    <a:pt x="5743" y="5750"/>
                  </a:cubicBezTo>
                  <a:cubicBezTo>
                    <a:pt x="5833" y="5750"/>
                    <a:pt x="5923" y="5689"/>
                    <a:pt x="5923" y="5569"/>
                  </a:cubicBezTo>
                  <a:lnTo>
                    <a:pt x="5923" y="5367"/>
                  </a:lnTo>
                  <a:lnTo>
                    <a:pt x="8834" y="5367"/>
                  </a:lnTo>
                  <a:cubicBezTo>
                    <a:pt x="8834" y="5430"/>
                    <a:pt x="8830" y="5497"/>
                    <a:pt x="8825" y="5559"/>
                  </a:cubicBezTo>
                  <a:cubicBezTo>
                    <a:pt x="8820" y="5661"/>
                    <a:pt x="8897" y="5742"/>
                    <a:pt x="8998" y="5752"/>
                  </a:cubicBezTo>
                  <a:lnTo>
                    <a:pt x="9003" y="5752"/>
                  </a:lnTo>
                  <a:cubicBezTo>
                    <a:pt x="9099" y="5752"/>
                    <a:pt x="9181" y="5675"/>
                    <a:pt x="9186" y="5579"/>
                  </a:cubicBezTo>
                  <a:cubicBezTo>
                    <a:pt x="9191" y="5507"/>
                    <a:pt x="9191" y="5434"/>
                    <a:pt x="9195" y="5362"/>
                  </a:cubicBezTo>
                  <a:lnTo>
                    <a:pt x="10567" y="5362"/>
                  </a:lnTo>
                  <a:cubicBezTo>
                    <a:pt x="10543" y="5940"/>
                    <a:pt x="10422" y="6507"/>
                    <a:pt x="10196" y="7041"/>
                  </a:cubicBezTo>
                  <a:cubicBezTo>
                    <a:pt x="10128" y="7187"/>
                    <a:pt x="10251" y="7300"/>
                    <a:pt x="10370" y="7300"/>
                  </a:cubicBezTo>
                  <a:cubicBezTo>
                    <a:pt x="10437" y="7300"/>
                    <a:pt x="10502" y="7265"/>
                    <a:pt x="10533" y="7181"/>
                  </a:cubicBezTo>
                  <a:cubicBezTo>
                    <a:pt x="11337" y="5237"/>
                    <a:pt x="10894" y="3004"/>
                    <a:pt x="9407" y="1518"/>
                  </a:cubicBezTo>
                  <a:cubicBezTo>
                    <a:pt x="8405" y="516"/>
                    <a:pt x="7079" y="0"/>
                    <a:pt x="57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8" name="Google Shape;3558;p55"/>
          <p:cNvGrpSpPr/>
          <p:nvPr/>
        </p:nvGrpSpPr>
        <p:grpSpPr>
          <a:xfrm>
            <a:off x="6936889" y="1182159"/>
            <a:ext cx="492251" cy="467961"/>
            <a:chOff x="7083725" y="2897669"/>
            <a:chExt cx="387721" cy="382790"/>
          </a:xfrm>
        </p:grpSpPr>
        <p:sp>
          <p:nvSpPr>
            <p:cNvPr id="3559" name="Google Shape;3559;p55"/>
            <p:cNvSpPr/>
            <p:nvPr/>
          </p:nvSpPr>
          <p:spPr>
            <a:xfrm>
              <a:off x="7163850" y="3005202"/>
              <a:ext cx="127230" cy="208246"/>
            </a:xfrm>
            <a:custGeom>
              <a:rect b="b" l="l" r="r" t="t"/>
              <a:pathLst>
                <a:path extrusionOk="0" h="7940" w="4851">
                  <a:moveTo>
                    <a:pt x="915" y="0"/>
                  </a:moveTo>
                  <a:lnTo>
                    <a:pt x="915" y="313"/>
                  </a:lnTo>
                  <a:cubicBezTo>
                    <a:pt x="915" y="400"/>
                    <a:pt x="862" y="482"/>
                    <a:pt x="785" y="520"/>
                  </a:cubicBezTo>
                  <a:lnTo>
                    <a:pt x="251" y="785"/>
                  </a:lnTo>
                  <a:cubicBezTo>
                    <a:pt x="97" y="862"/>
                    <a:pt x="1" y="1020"/>
                    <a:pt x="1" y="1194"/>
                  </a:cubicBezTo>
                  <a:lnTo>
                    <a:pt x="1" y="3383"/>
                  </a:lnTo>
                  <a:cubicBezTo>
                    <a:pt x="1" y="3561"/>
                    <a:pt x="39" y="3734"/>
                    <a:pt x="121" y="3893"/>
                  </a:cubicBezTo>
                  <a:lnTo>
                    <a:pt x="337" y="4326"/>
                  </a:lnTo>
                  <a:cubicBezTo>
                    <a:pt x="414" y="4485"/>
                    <a:pt x="458" y="4658"/>
                    <a:pt x="458" y="4836"/>
                  </a:cubicBezTo>
                  <a:lnTo>
                    <a:pt x="458" y="7940"/>
                  </a:lnTo>
                  <a:lnTo>
                    <a:pt x="2512" y="6463"/>
                  </a:lnTo>
                  <a:lnTo>
                    <a:pt x="2512" y="2156"/>
                  </a:lnTo>
                  <a:lnTo>
                    <a:pt x="2695" y="2392"/>
                  </a:lnTo>
                  <a:cubicBezTo>
                    <a:pt x="2811" y="2531"/>
                    <a:pt x="2974" y="2623"/>
                    <a:pt x="3157" y="2642"/>
                  </a:cubicBezTo>
                  <a:cubicBezTo>
                    <a:pt x="3179" y="2644"/>
                    <a:pt x="3200" y="2646"/>
                    <a:pt x="3223" y="2646"/>
                  </a:cubicBezTo>
                  <a:cubicBezTo>
                    <a:pt x="3245" y="2646"/>
                    <a:pt x="3268" y="2644"/>
                    <a:pt x="3292" y="2642"/>
                  </a:cubicBezTo>
                  <a:cubicBezTo>
                    <a:pt x="3427" y="2632"/>
                    <a:pt x="3556" y="2579"/>
                    <a:pt x="3662" y="2493"/>
                  </a:cubicBezTo>
                  <a:lnTo>
                    <a:pt x="4625" y="1723"/>
                  </a:lnTo>
                  <a:cubicBezTo>
                    <a:pt x="4841" y="1545"/>
                    <a:pt x="4851" y="1218"/>
                    <a:pt x="4639" y="1030"/>
                  </a:cubicBezTo>
                  <a:cubicBezTo>
                    <a:pt x="4552" y="956"/>
                    <a:pt x="4444" y="918"/>
                    <a:pt x="4336" y="918"/>
                  </a:cubicBezTo>
                  <a:cubicBezTo>
                    <a:pt x="4228" y="918"/>
                    <a:pt x="4119" y="956"/>
                    <a:pt x="4033" y="1030"/>
                  </a:cubicBezTo>
                  <a:lnTo>
                    <a:pt x="3268" y="1641"/>
                  </a:lnTo>
                  <a:lnTo>
                    <a:pt x="2637" y="862"/>
                  </a:lnTo>
                  <a:cubicBezTo>
                    <a:pt x="2551" y="751"/>
                    <a:pt x="2421" y="688"/>
                    <a:pt x="2281" y="688"/>
                  </a:cubicBezTo>
                  <a:cubicBezTo>
                    <a:pt x="2031" y="688"/>
                    <a:pt x="1824" y="482"/>
                    <a:pt x="1824" y="231"/>
                  </a:cubicBezTo>
                  <a:lnTo>
                    <a:pt x="1824" y="0"/>
                  </a:lnTo>
                  <a:close/>
                </a:path>
              </a:pathLst>
            </a:custGeom>
            <a:solidFill>
              <a:srgbClr val="A1A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5"/>
            <p:cNvSpPr/>
            <p:nvPr/>
          </p:nvSpPr>
          <p:spPr>
            <a:xfrm>
              <a:off x="7277546" y="2915347"/>
              <a:ext cx="89882" cy="47970"/>
            </a:xfrm>
            <a:custGeom>
              <a:rect b="b" l="l" r="r" t="t"/>
              <a:pathLst>
                <a:path extrusionOk="0" h="1829" w="3427">
                  <a:moveTo>
                    <a:pt x="1" y="0"/>
                  </a:moveTo>
                  <a:lnTo>
                    <a:pt x="1" y="1829"/>
                  </a:lnTo>
                  <a:lnTo>
                    <a:pt x="3427" y="1829"/>
                  </a:lnTo>
                  <a:lnTo>
                    <a:pt x="2970" y="915"/>
                  </a:lnTo>
                  <a:lnTo>
                    <a:pt x="3427" y="0"/>
                  </a:lnTo>
                  <a:close/>
                </a:path>
              </a:pathLst>
            </a:custGeom>
            <a:solidFill>
              <a:srgbClr val="A3B2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5"/>
            <p:cNvSpPr/>
            <p:nvPr/>
          </p:nvSpPr>
          <p:spPr>
            <a:xfrm>
              <a:off x="7277546" y="2915347"/>
              <a:ext cx="18097" cy="47970"/>
            </a:xfrm>
            <a:custGeom>
              <a:rect b="b" l="l" r="r" t="t"/>
              <a:pathLst>
                <a:path extrusionOk="0" h="1829" w="690">
                  <a:moveTo>
                    <a:pt x="1" y="0"/>
                  </a:moveTo>
                  <a:lnTo>
                    <a:pt x="1" y="1829"/>
                  </a:lnTo>
                  <a:lnTo>
                    <a:pt x="689" y="1829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5"/>
            <p:cNvSpPr/>
            <p:nvPr/>
          </p:nvSpPr>
          <p:spPr>
            <a:xfrm>
              <a:off x="7163719" y="3027417"/>
              <a:ext cx="18071" cy="97697"/>
            </a:xfrm>
            <a:custGeom>
              <a:rect b="b" l="l" r="r" t="t"/>
              <a:pathLst>
                <a:path extrusionOk="0" h="3725" w="689">
                  <a:moveTo>
                    <a:pt x="169" y="0"/>
                  </a:moveTo>
                  <a:cubicBezTo>
                    <a:pt x="63" y="87"/>
                    <a:pt x="6" y="212"/>
                    <a:pt x="6" y="347"/>
                  </a:cubicBezTo>
                  <a:lnTo>
                    <a:pt x="6" y="2536"/>
                  </a:lnTo>
                  <a:cubicBezTo>
                    <a:pt x="1" y="2714"/>
                    <a:pt x="44" y="2887"/>
                    <a:pt x="126" y="3046"/>
                  </a:cubicBezTo>
                  <a:lnTo>
                    <a:pt x="342" y="3484"/>
                  </a:lnTo>
                  <a:cubicBezTo>
                    <a:pt x="376" y="3556"/>
                    <a:pt x="410" y="3638"/>
                    <a:pt x="429" y="3725"/>
                  </a:cubicBezTo>
                  <a:lnTo>
                    <a:pt x="689" y="3725"/>
                  </a:lnTo>
                  <a:lnTo>
                    <a:pt x="689" y="809"/>
                  </a:lnTo>
                  <a:cubicBezTo>
                    <a:pt x="689" y="626"/>
                    <a:pt x="617" y="453"/>
                    <a:pt x="487" y="323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82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5"/>
            <p:cNvSpPr/>
            <p:nvPr/>
          </p:nvSpPr>
          <p:spPr>
            <a:xfrm>
              <a:off x="7175836" y="3112971"/>
              <a:ext cx="53924" cy="107795"/>
            </a:xfrm>
            <a:custGeom>
              <a:rect b="b" l="l" r="r" t="t"/>
              <a:pathLst>
                <a:path extrusionOk="0" h="4110" w="2056">
                  <a:moveTo>
                    <a:pt x="1" y="1"/>
                  </a:moveTo>
                  <a:lnTo>
                    <a:pt x="1" y="4110"/>
                  </a:lnTo>
                  <a:lnTo>
                    <a:pt x="2055" y="4110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8A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5"/>
            <p:cNvSpPr/>
            <p:nvPr/>
          </p:nvSpPr>
          <p:spPr>
            <a:xfrm>
              <a:off x="7091908" y="3142870"/>
              <a:ext cx="371329" cy="131793"/>
            </a:xfrm>
            <a:custGeom>
              <a:rect b="b" l="l" r="r" t="t"/>
              <a:pathLst>
                <a:path extrusionOk="0" h="5025" w="14158">
                  <a:moveTo>
                    <a:pt x="7079" y="1"/>
                  </a:moveTo>
                  <a:lnTo>
                    <a:pt x="1" y="5024"/>
                  </a:lnTo>
                  <a:lnTo>
                    <a:pt x="14157" y="5024"/>
                  </a:lnTo>
                  <a:lnTo>
                    <a:pt x="7079" y="1"/>
                  </a:lnTo>
                  <a:close/>
                </a:path>
              </a:pathLst>
            </a:custGeom>
            <a:solidFill>
              <a:srgbClr val="A1A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5"/>
            <p:cNvSpPr/>
            <p:nvPr/>
          </p:nvSpPr>
          <p:spPr>
            <a:xfrm>
              <a:off x="7091908" y="3142870"/>
              <a:ext cx="192615" cy="131793"/>
            </a:xfrm>
            <a:custGeom>
              <a:rect b="b" l="l" r="r" t="t"/>
              <a:pathLst>
                <a:path extrusionOk="0" h="5025" w="7344">
                  <a:moveTo>
                    <a:pt x="7079" y="1"/>
                  </a:moveTo>
                  <a:lnTo>
                    <a:pt x="1" y="5024"/>
                  </a:lnTo>
                  <a:lnTo>
                    <a:pt x="3201" y="5024"/>
                  </a:lnTo>
                  <a:cubicBezTo>
                    <a:pt x="3201" y="5024"/>
                    <a:pt x="7281" y="275"/>
                    <a:pt x="7344" y="246"/>
                  </a:cubicBezTo>
                  <a:lnTo>
                    <a:pt x="7079" y="1"/>
                  </a:lnTo>
                  <a:close/>
                </a:path>
              </a:pathLst>
            </a:custGeom>
            <a:solidFill>
              <a:srgbClr val="82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5"/>
            <p:cNvSpPr/>
            <p:nvPr/>
          </p:nvSpPr>
          <p:spPr>
            <a:xfrm>
              <a:off x="7187822" y="2999275"/>
              <a:ext cx="23893" cy="29926"/>
            </a:xfrm>
            <a:custGeom>
              <a:rect b="b" l="l" r="r" t="t"/>
              <a:pathLst>
                <a:path extrusionOk="0" h="1141" w="911">
                  <a:moveTo>
                    <a:pt x="1" y="0"/>
                  </a:moveTo>
                  <a:lnTo>
                    <a:pt x="1" y="684"/>
                  </a:lnTo>
                  <a:cubicBezTo>
                    <a:pt x="1" y="934"/>
                    <a:pt x="203" y="1141"/>
                    <a:pt x="453" y="1141"/>
                  </a:cubicBezTo>
                  <a:cubicBezTo>
                    <a:pt x="708" y="1141"/>
                    <a:pt x="910" y="934"/>
                    <a:pt x="910" y="684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5"/>
            <p:cNvSpPr/>
            <p:nvPr/>
          </p:nvSpPr>
          <p:spPr>
            <a:xfrm>
              <a:off x="7175836" y="2951304"/>
              <a:ext cx="47865" cy="53924"/>
            </a:xfrm>
            <a:custGeom>
              <a:rect b="b" l="l" r="r" t="t"/>
              <a:pathLst>
                <a:path extrusionOk="0" h="2056" w="1825">
                  <a:moveTo>
                    <a:pt x="684" y="1"/>
                  </a:moveTo>
                  <a:cubicBezTo>
                    <a:pt x="304" y="1"/>
                    <a:pt x="1" y="304"/>
                    <a:pt x="1" y="684"/>
                  </a:cubicBezTo>
                  <a:lnTo>
                    <a:pt x="1" y="1141"/>
                  </a:lnTo>
                  <a:cubicBezTo>
                    <a:pt x="1" y="1646"/>
                    <a:pt x="410" y="2055"/>
                    <a:pt x="910" y="2055"/>
                  </a:cubicBezTo>
                  <a:cubicBezTo>
                    <a:pt x="1415" y="2055"/>
                    <a:pt x="1824" y="1646"/>
                    <a:pt x="1824" y="1141"/>
                  </a:cubicBezTo>
                  <a:lnTo>
                    <a:pt x="1824" y="684"/>
                  </a:lnTo>
                  <a:cubicBezTo>
                    <a:pt x="1824" y="304"/>
                    <a:pt x="1516" y="1"/>
                    <a:pt x="1141" y="1"/>
                  </a:cubicBezTo>
                  <a:close/>
                </a:path>
              </a:pathLst>
            </a:custGeom>
            <a:solidFill>
              <a:srgbClr val="C0CD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5"/>
            <p:cNvSpPr/>
            <p:nvPr/>
          </p:nvSpPr>
          <p:spPr>
            <a:xfrm>
              <a:off x="7175705" y="2951304"/>
              <a:ext cx="33099" cy="53950"/>
            </a:xfrm>
            <a:custGeom>
              <a:rect b="b" l="l" r="r" t="t"/>
              <a:pathLst>
                <a:path extrusionOk="0" h="2057" w="1262">
                  <a:moveTo>
                    <a:pt x="689" y="1"/>
                  </a:moveTo>
                  <a:cubicBezTo>
                    <a:pt x="309" y="1"/>
                    <a:pt x="1" y="309"/>
                    <a:pt x="6" y="684"/>
                  </a:cubicBezTo>
                  <a:lnTo>
                    <a:pt x="6" y="1141"/>
                  </a:lnTo>
                  <a:cubicBezTo>
                    <a:pt x="2" y="1667"/>
                    <a:pt x="432" y="2057"/>
                    <a:pt x="915" y="2057"/>
                  </a:cubicBezTo>
                  <a:cubicBezTo>
                    <a:pt x="1030" y="2057"/>
                    <a:pt x="1147" y="2035"/>
                    <a:pt x="1262" y="1988"/>
                  </a:cubicBezTo>
                  <a:cubicBezTo>
                    <a:pt x="915" y="1848"/>
                    <a:pt x="689" y="1512"/>
                    <a:pt x="689" y="1141"/>
                  </a:cubicBezTo>
                  <a:lnTo>
                    <a:pt x="689" y="684"/>
                  </a:lnTo>
                  <a:cubicBezTo>
                    <a:pt x="689" y="352"/>
                    <a:pt x="930" y="68"/>
                    <a:pt x="1262" y="10"/>
                  </a:cubicBezTo>
                  <a:cubicBezTo>
                    <a:pt x="1223" y="6"/>
                    <a:pt x="1185" y="1"/>
                    <a:pt x="1146" y="1"/>
                  </a:cubicBez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5"/>
            <p:cNvSpPr/>
            <p:nvPr/>
          </p:nvSpPr>
          <p:spPr>
            <a:xfrm>
              <a:off x="7175836" y="2951304"/>
              <a:ext cx="47865" cy="24024"/>
            </a:xfrm>
            <a:custGeom>
              <a:rect b="b" l="l" r="r" t="t"/>
              <a:pathLst>
                <a:path extrusionOk="0" h="916" w="1825">
                  <a:moveTo>
                    <a:pt x="684" y="1"/>
                  </a:moveTo>
                  <a:cubicBezTo>
                    <a:pt x="304" y="1"/>
                    <a:pt x="1" y="309"/>
                    <a:pt x="1" y="684"/>
                  </a:cubicBezTo>
                  <a:cubicBezTo>
                    <a:pt x="1" y="684"/>
                    <a:pt x="684" y="915"/>
                    <a:pt x="1824" y="915"/>
                  </a:cubicBezTo>
                  <a:lnTo>
                    <a:pt x="1824" y="684"/>
                  </a:lnTo>
                  <a:cubicBezTo>
                    <a:pt x="1824" y="309"/>
                    <a:pt x="1516" y="1"/>
                    <a:pt x="1141" y="1"/>
                  </a:cubicBezTo>
                  <a:close/>
                </a:path>
              </a:pathLst>
            </a:custGeom>
            <a:solidFill>
              <a:srgbClr val="798F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5"/>
            <p:cNvSpPr/>
            <p:nvPr/>
          </p:nvSpPr>
          <p:spPr>
            <a:xfrm>
              <a:off x="7175705" y="2951304"/>
              <a:ext cx="33099" cy="21874"/>
            </a:xfrm>
            <a:custGeom>
              <a:rect b="b" l="l" r="r" t="t"/>
              <a:pathLst>
                <a:path extrusionOk="0" h="834" w="1262">
                  <a:moveTo>
                    <a:pt x="689" y="1"/>
                  </a:moveTo>
                  <a:cubicBezTo>
                    <a:pt x="309" y="1"/>
                    <a:pt x="1" y="309"/>
                    <a:pt x="6" y="684"/>
                  </a:cubicBezTo>
                  <a:cubicBezTo>
                    <a:pt x="227" y="751"/>
                    <a:pt x="458" y="800"/>
                    <a:pt x="689" y="833"/>
                  </a:cubicBezTo>
                  <a:lnTo>
                    <a:pt x="689" y="684"/>
                  </a:lnTo>
                  <a:cubicBezTo>
                    <a:pt x="689" y="352"/>
                    <a:pt x="930" y="68"/>
                    <a:pt x="1262" y="10"/>
                  </a:cubicBezTo>
                  <a:cubicBezTo>
                    <a:pt x="1223" y="6"/>
                    <a:pt x="1185" y="1"/>
                    <a:pt x="1146" y="1"/>
                  </a:cubicBezTo>
                  <a:close/>
                </a:path>
              </a:pathLst>
            </a:custGeom>
            <a:solidFill>
              <a:srgbClr val="7188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5"/>
            <p:cNvSpPr/>
            <p:nvPr/>
          </p:nvSpPr>
          <p:spPr>
            <a:xfrm>
              <a:off x="7229734" y="3024899"/>
              <a:ext cx="61477" cy="49832"/>
            </a:xfrm>
            <a:custGeom>
              <a:rect b="b" l="l" r="r" t="t"/>
              <a:pathLst>
                <a:path extrusionOk="0" h="1900" w="2344">
                  <a:moveTo>
                    <a:pt x="0" y="0"/>
                  </a:moveTo>
                  <a:lnTo>
                    <a:pt x="0" y="1410"/>
                  </a:lnTo>
                  <a:lnTo>
                    <a:pt x="183" y="1641"/>
                  </a:lnTo>
                  <a:cubicBezTo>
                    <a:pt x="299" y="1785"/>
                    <a:pt x="462" y="1877"/>
                    <a:pt x="645" y="1896"/>
                  </a:cubicBezTo>
                  <a:cubicBezTo>
                    <a:pt x="667" y="1898"/>
                    <a:pt x="688" y="1899"/>
                    <a:pt x="711" y="1899"/>
                  </a:cubicBezTo>
                  <a:cubicBezTo>
                    <a:pt x="733" y="1899"/>
                    <a:pt x="756" y="1898"/>
                    <a:pt x="780" y="1896"/>
                  </a:cubicBezTo>
                  <a:cubicBezTo>
                    <a:pt x="915" y="1881"/>
                    <a:pt x="1044" y="1833"/>
                    <a:pt x="1150" y="1747"/>
                  </a:cubicBezTo>
                  <a:lnTo>
                    <a:pt x="2113" y="977"/>
                  </a:lnTo>
                  <a:cubicBezTo>
                    <a:pt x="2334" y="799"/>
                    <a:pt x="2344" y="467"/>
                    <a:pt x="2132" y="279"/>
                  </a:cubicBezTo>
                  <a:cubicBezTo>
                    <a:pt x="2043" y="205"/>
                    <a:pt x="1935" y="167"/>
                    <a:pt x="1826" y="167"/>
                  </a:cubicBezTo>
                  <a:cubicBezTo>
                    <a:pt x="1718" y="167"/>
                    <a:pt x="1610" y="205"/>
                    <a:pt x="1521" y="279"/>
                  </a:cubicBezTo>
                  <a:lnTo>
                    <a:pt x="756" y="890"/>
                  </a:lnTo>
                  <a:lnTo>
                    <a:pt x="125" y="111"/>
                  </a:lnTo>
                  <a:cubicBezTo>
                    <a:pt x="92" y="63"/>
                    <a:pt x="48" y="29"/>
                    <a:pt x="0" y="0"/>
                  </a:cubicBezTo>
                  <a:close/>
                </a:path>
              </a:pathLst>
            </a:custGeom>
            <a:solidFill>
              <a:srgbClr val="82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5"/>
            <p:cNvSpPr/>
            <p:nvPr/>
          </p:nvSpPr>
          <p:spPr>
            <a:xfrm>
              <a:off x="7083725" y="2897669"/>
              <a:ext cx="387721" cy="382790"/>
            </a:xfrm>
            <a:custGeom>
              <a:rect b="b" l="l" r="r" t="t"/>
              <a:pathLst>
                <a:path extrusionOk="0" h="14595" w="14783">
                  <a:moveTo>
                    <a:pt x="4653" y="2262"/>
                  </a:moveTo>
                  <a:cubicBezTo>
                    <a:pt x="4913" y="2262"/>
                    <a:pt x="5125" y="2469"/>
                    <a:pt x="5125" y="2734"/>
                  </a:cubicBezTo>
                  <a:lnTo>
                    <a:pt x="5125" y="3186"/>
                  </a:lnTo>
                  <a:cubicBezTo>
                    <a:pt x="5125" y="3576"/>
                    <a:pt x="4812" y="3889"/>
                    <a:pt x="4422" y="3889"/>
                  </a:cubicBezTo>
                  <a:cubicBezTo>
                    <a:pt x="4037" y="3889"/>
                    <a:pt x="3724" y="3576"/>
                    <a:pt x="3724" y="3186"/>
                  </a:cubicBezTo>
                  <a:lnTo>
                    <a:pt x="3724" y="2734"/>
                  </a:lnTo>
                  <a:cubicBezTo>
                    <a:pt x="3724" y="2469"/>
                    <a:pt x="3936" y="2262"/>
                    <a:pt x="4196" y="2262"/>
                  </a:cubicBezTo>
                  <a:close/>
                  <a:moveTo>
                    <a:pt x="4668" y="4317"/>
                  </a:moveTo>
                  <a:lnTo>
                    <a:pt x="4668" y="4331"/>
                  </a:lnTo>
                  <a:cubicBezTo>
                    <a:pt x="4668" y="4432"/>
                    <a:pt x="4692" y="4538"/>
                    <a:pt x="4740" y="4630"/>
                  </a:cubicBezTo>
                  <a:lnTo>
                    <a:pt x="4437" y="4933"/>
                  </a:lnTo>
                  <a:cubicBezTo>
                    <a:pt x="4434" y="4935"/>
                    <a:pt x="4431" y="4936"/>
                    <a:pt x="4427" y="4936"/>
                  </a:cubicBezTo>
                  <a:cubicBezTo>
                    <a:pt x="4423" y="4936"/>
                    <a:pt x="4420" y="4935"/>
                    <a:pt x="4417" y="4933"/>
                  </a:cubicBezTo>
                  <a:lnTo>
                    <a:pt x="4124" y="4639"/>
                  </a:lnTo>
                  <a:cubicBezTo>
                    <a:pt x="4162" y="4572"/>
                    <a:pt x="4182" y="4495"/>
                    <a:pt x="4186" y="4418"/>
                  </a:cubicBezTo>
                  <a:lnTo>
                    <a:pt x="4186" y="4317"/>
                  </a:lnTo>
                  <a:close/>
                  <a:moveTo>
                    <a:pt x="7174" y="6497"/>
                  </a:moveTo>
                  <a:lnTo>
                    <a:pt x="7174" y="9239"/>
                  </a:lnTo>
                  <a:lnTo>
                    <a:pt x="7179" y="9244"/>
                  </a:lnTo>
                  <a:lnTo>
                    <a:pt x="5779" y="10235"/>
                  </a:lnTo>
                  <a:lnTo>
                    <a:pt x="5779" y="6805"/>
                  </a:lnTo>
                  <a:cubicBezTo>
                    <a:pt x="5899" y="6886"/>
                    <a:pt x="6039" y="6939"/>
                    <a:pt x="6183" y="6954"/>
                  </a:cubicBezTo>
                  <a:cubicBezTo>
                    <a:pt x="6212" y="6959"/>
                    <a:pt x="6241" y="6961"/>
                    <a:pt x="6270" y="6961"/>
                  </a:cubicBezTo>
                  <a:cubicBezTo>
                    <a:pt x="6300" y="6961"/>
                    <a:pt x="6330" y="6959"/>
                    <a:pt x="6361" y="6954"/>
                  </a:cubicBezTo>
                  <a:cubicBezTo>
                    <a:pt x="6539" y="6939"/>
                    <a:pt x="6708" y="6872"/>
                    <a:pt x="6847" y="6756"/>
                  </a:cubicBezTo>
                  <a:lnTo>
                    <a:pt x="7174" y="6497"/>
                  </a:lnTo>
                  <a:close/>
                  <a:moveTo>
                    <a:pt x="3773" y="4894"/>
                  </a:moveTo>
                  <a:lnTo>
                    <a:pt x="4114" y="5231"/>
                  </a:lnTo>
                  <a:cubicBezTo>
                    <a:pt x="4198" y="5318"/>
                    <a:pt x="4311" y="5361"/>
                    <a:pt x="4425" y="5361"/>
                  </a:cubicBezTo>
                  <a:cubicBezTo>
                    <a:pt x="4538" y="5361"/>
                    <a:pt x="4651" y="5318"/>
                    <a:pt x="4735" y="5231"/>
                  </a:cubicBezTo>
                  <a:lnTo>
                    <a:pt x="5038" y="4933"/>
                  </a:lnTo>
                  <a:cubicBezTo>
                    <a:pt x="5129" y="4976"/>
                    <a:pt x="5235" y="5000"/>
                    <a:pt x="5336" y="5000"/>
                  </a:cubicBezTo>
                  <a:cubicBezTo>
                    <a:pt x="5413" y="5000"/>
                    <a:pt x="5481" y="5034"/>
                    <a:pt x="5529" y="5092"/>
                  </a:cubicBezTo>
                  <a:lnTo>
                    <a:pt x="6154" y="5876"/>
                  </a:lnTo>
                  <a:cubicBezTo>
                    <a:pt x="6198" y="5928"/>
                    <a:pt x="6262" y="5955"/>
                    <a:pt x="6325" y="5955"/>
                  </a:cubicBezTo>
                  <a:cubicBezTo>
                    <a:pt x="6372" y="5955"/>
                    <a:pt x="6418" y="5940"/>
                    <a:pt x="6457" y="5910"/>
                  </a:cubicBezTo>
                  <a:lnTo>
                    <a:pt x="7223" y="5299"/>
                  </a:lnTo>
                  <a:cubicBezTo>
                    <a:pt x="7270" y="5256"/>
                    <a:pt x="7331" y="5234"/>
                    <a:pt x="7393" y="5234"/>
                  </a:cubicBezTo>
                  <a:cubicBezTo>
                    <a:pt x="7449" y="5234"/>
                    <a:pt x="7506" y="5252"/>
                    <a:pt x="7555" y="5289"/>
                  </a:cubicBezTo>
                  <a:cubicBezTo>
                    <a:pt x="7665" y="5385"/>
                    <a:pt x="7665" y="5568"/>
                    <a:pt x="7545" y="5659"/>
                  </a:cubicBezTo>
                  <a:lnTo>
                    <a:pt x="6583" y="6429"/>
                  </a:lnTo>
                  <a:cubicBezTo>
                    <a:pt x="6510" y="6487"/>
                    <a:pt x="6419" y="6526"/>
                    <a:pt x="6328" y="6530"/>
                  </a:cubicBezTo>
                  <a:cubicBezTo>
                    <a:pt x="6311" y="6533"/>
                    <a:pt x="6294" y="6534"/>
                    <a:pt x="6278" y="6534"/>
                  </a:cubicBezTo>
                  <a:cubicBezTo>
                    <a:pt x="6261" y="6534"/>
                    <a:pt x="6246" y="6533"/>
                    <a:pt x="6231" y="6530"/>
                  </a:cubicBezTo>
                  <a:cubicBezTo>
                    <a:pt x="6106" y="6521"/>
                    <a:pt x="5991" y="6458"/>
                    <a:pt x="5914" y="6357"/>
                  </a:cubicBezTo>
                  <a:lnTo>
                    <a:pt x="5731" y="6126"/>
                  </a:lnTo>
                  <a:cubicBezTo>
                    <a:pt x="5685" y="6070"/>
                    <a:pt x="5624" y="6045"/>
                    <a:pt x="5564" y="6045"/>
                  </a:cubicBezTo>
                  <a:cubicBezTo>
                    <a:pt x="5454" y="6045"/>
                    <a:pt x="5348" y="6130"/>
                    <a:pt x="5351" y="6261"/>
                  </a:cubicBezTo>
                  <a:lnTo>
                    <a:pt x="5351" y="10538"/>
                  </a:lnTo>
                  <a:lnTo>
                    <a:pt x="4865" y="10885"/>
                  </a:lnTo>
                  <a:lnTo>
                    <a:pt x="4865" y="8898"/>
                  </a:lnTo>
                  <a:cubicBezTo>
                    <a:pt x="4865" y="8756"/>
                    <a:pt x="4758" y="8685"/>
                    <a:pt x="4651" y="8685"/>
                  </a:cubicBezTo>
                  <a:cubicBezTo>
                    <a:pt x="4544" y="8685"/>
                    <a:pt x="4437" y="8756"/>
                    <a:pt x="4437" y="8898"/>
                  </a:cubicBezTo>
                  <a:lnTo>
                    <a:pt x="4437" y="11193"/>
                  </a:lnTo>
                  <a:lnTo>
                    <a:pt x="3720" y="11698"/>
                  </a:lnTo>
                  <a:lnTo>
                    <a:pt x="3720" y="8941"/>
                  </a:lnTo>
                  <a:cubicBezTo>
                    <a:pt x="3724" y="8729"/>
                    <a:pt x="3676" y="8522"/>
                    <a:pt x="3580" y="8330"/>
                  </a:cubicBezTo>
                  <a:lnTo>
                    <a:pt x="3368" y="7902"/>
                  </a:lnTo>
                  <a:cubicBezTo>
                    <a:pt x="3301" y="7772"/>
                    <a:pt x="3267" y="7627"/>
                    <a:pt x="3267" y="7488"/>
                  </a:cubicBezTo>
                  <a:lnTo>
                    <a:pt x="3267" y="5299"/>
                  </a:lnTo>
                  <a:cubicBezTo>
                    <a:pt x="3267" y="5202"/>
                    <a:pt x="3320" y="5120"/>
                    <a:pt x="3402" y="5077"/>
                  </a:cubicBezTo>
                  <a:lnTo>
                    <a:pt x="3773" y="4894"/>
                  </a:lnTo>
                  <a:close/>
                  <a:moveTo>
                    <a:pt x="7393" y="1"/>
                  </a:moveTo>
                  <a:cubicBezTo>
                    <a:pt x="7286" y="1"/>
                    <a:pt x="7179" y="73"/>
                    <a:pt x="7179" y="217"/>
                  </a:cubicBezTo>
                  <a:lnTo>
                    <a:pt x="7179" y="4837"/>
                  </a:lnTo>
                  <a:cubicBezTo>
                    <a:pt x="7097" y="4865"/>
                    <a:pt x="7020" y="4904"/>
                    <a:pt x="6958" y="4957"/>
                  </a:cubicBezTo>
                  <a:lnTo>
                    <a:pt x="6356" y="5438"/>
                  </a:lnTo>
                  <a:lnTo>
                    <a:pt x="5861" y="4822"/>
                  </a:lnTo>
                  <a:cubicBezTo>
                    <a:pt x="5731" y="4663"/>
                    <a:pt x="5538" y="4572"/>
                    <a:pt x="5336" y="4572"/>
                  </a:cubicBezTo>
                  <a:cubicBezTo>
                    <a:pt x="5202" y="4572"/>
                    <a:pt x="5096" y="4461"/>
                    <a:pt x="5096" y="4331"/>
                  </a:cubicBezTo>
                  <a:lnTo>
                    <a:pt x="5096" y="4096"/>
                  </a:lnTo>
                  <a:cubicBezTo>
                    <a:pt x="5384" y="3879"/>
                    <a:pt x="5553" y="3547"/>
                    <a:pt x="5553" y="3186"/>
                  </a:cubicBezTo>
                  <a:lnTo>
                    <a:pt x="5553" y="2734"/>
                  </a:lnTo>
                  <a:cubicBezTo>
                    <a:pt x="5548" y="2238"/>
                    <a:pt x="5149" y="1834"/>
                    <a:pt x="4653" y="1834"/>
                  </a:cubicBezTo>
                  <a:lnTo>
                    <a:pt x="4196" y="1834"/>
                  </a:lnTo>
                  <a:cubicBezTo>
                    <a:pt x="3700" y="1834"/>
                    <a:pt x="3301" y="2238"/>
                    <a:pt x="3301" y="2734"/>
                  </a:cubicBezTo>
                  <a:lnTo>
                    <a:pt x="3301" y="3186"/>
                  </a:lnTo>
                  <a:cubicBezTo>
                    <a:pt x="3301" y="3547"/>
                    <a:pt x="3469" y="3879"/>
                    <a:pt x="3753" y="4096"/>
                  </a:cubicBezTo>
                  <a:lnTo>
                    <a:pt x="3753" y="4418"/>
                  </a:lnTo>
                  <a:cubicBezTo>
                    <a:pt x="3753" y="4423"/>
                    <a:pt x="3753" y="4428"/>
                    <a:pt x="3748" y="4432"/>
                  </a:cubicBezTo>
                  <a:lnTo>
                    <a:pt x="3214" y="4697"/>
                  </a:lnTo>
                  <a:cubicBezTo>
                    <a:pt x="2983" y="4813"/>
                    <a:pt x="2839" y="5043"/>
                    <a:pt x="2844" y="5299"/>
                  </a:cubicBezTo>
                  <a:lnTo>
                    <a:pt x="2844" y="7488"/>
                  </a:lnTo>
                  <a:cubicBezTo>
                    <a:pt x="2844" y="7700"/>
                    <a:pt x="2892" y="7906"/>
                    <a:pt x="2983" y="8094"/>
                  </a:cubicBezTo>
                  <a:lnTo>
                    <a:pt x="3200" y="8527"/>
                  </a:lnTo>
                  <a:cubicBezTo>
                    <a:pt x="3262" y="8652"/>
                    <a:pt x="3296" y="8797"/>
                    <a:pt x="3301" y="8941"/>
                  </a:cubicBezTo>
                  <a:lnTo>
                    <a:pt x="3301" y="12001"/>
                  </a:lnTo>
                  <a:lnTo>
                    <a:pt x="193" y="14205"/>
                  </a:lnTo>
                  <a:cubicBezTo>
                    <a:pt x="0" y="14339"/>
                    <a:pt x="132" y="14594"/>
                    <a:pt x="312" y="14594"/>
                  </a:cubicBezTo>
                  <a:cubicBezTo>
                    <a:pt x="353" y="14594"/>
                    <a:pt x="396" y="14581"/>
                    <a:pt x="438" y="14551"/>
                  </a:cubicBezTo>
                  <a:lnTo>
                    <a:pt x="7391" y="9615"/>
                  </a:lnTo>
                  <a:lnTo>
                    <a:pt x="14349" y="14551"/>
                  </a:lnTo>
                  <a:cubicBezTo>
                    <a:pt x="14391" y="14581"/>
                    <a:pt x="14434" y="14594"/>
                    <a:pt x="14474" y="14594"/>
                  </a:cubicBezTo>
                  <a:cubicBezTo>
                    <a:pt x="14654" y="14594"/>
                    <a:pt x="14783" y="14339"/>
                    <a:pt x="14594" y="14205"/>
                  </a:cubicBezTo>
                  <a:lnTo>
                    <a:pt x="7607" y="9244"/>
                  </a:lnTo>
                  <a:lnTo>
                    <a:pt x="7607" y="6160"/>
                  </a:lnTo>
                  <a:lnTo>
                    <a:pt x="7810" y="5996"/>
                  </a:lnTo>
                  <a:cubicBezTo>
                    <a:pt x="8132" y="5736"/>
                    <a:pt x="8146" y="5246"/>
                    <a:pt x="7838" y="4971"/>
                  </a:cubicBezTo>
                  <a:cubicBezTo>
                    <a:pt x="7771" y="4909"/>
                    <a:pt x="7694" y="4865"/>
                    <a:pt x="7607" y="4841"/>
                  </a:cubicBezTo>
                  <a:lnTo>
                    <a:pt x="7607" y="891"/>
                  </a:lnTo>
                  <a:lnTo>
                    <a:pt x="10470" y="891"/>
                  </a:lnTo>
                  <a:lnTo>
                    <a:pt x="10172" y="1492"/>
                  </a:lnTo>
                  <a:cubicBezTo>
                    <a:pt x="10138" y="1550"/>
                    <a:pt x="10138" y="1622"/>
                    <a:pt x="10172" y="1680"/>
                  </a:cubicBezTo>
                  <a:lnTo>
                    <a:pt x="10470" y="2282"/>
                  </a:lnTo>
                  <a:lnTo>
                    <a:pt x="8305" y="2282"/>
                  </a:lnTo>
                  <a:cubicBezTo>
                    <a:pt x="8021" y="2282"/>
                    <a:pt x="8021" y="2710"/>
                    <a:pt x="8305" y="2710"/>
                  </a:cubicBezTo>
                  <a:lnTo>
                    <a:pt x="10817" y="2710"/>
                  </a:lnTo>
                  <a:cubicBezTo>
                    <a:pt x="10976" y="2710"/>
                    <a:pt x="11082" y="2541"/>
                    <a:pt x="11009" y="2402"/>
                  </a:cubicBezTo>
                  <a:lnTo>
                    <a:pt x="10600" y="1584"/>
                  </a:lnTo>
                  <a:lnTo>
                    <a:pt x="11009" y="766"/>
                  </a:lnTo>
                  <a:cubicBezTo>
                    <a:pt x="11082" y="622"/>
                    <a:pt x="10976" y="458"/>
                    <a:pt x="10817" y="458"/>
                  </a:cubicBezTo>
                  <a:lnTo>
                    <a:pt x="7607" y="458"/>
                  </a:lnTo>
                  <a:lnTo>
                    <a:pt x="7607" y="217"/>
                  </a:lnTo>
                  <a:cubicBezTo>
                    <a:pt x="7607" y="73"/>
                    <a:pt x="7500" y="1"/>
                    <a:pt x="73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5"/>
            <p:cNvSpPr/>
            <p:nvPr/>
          </p:nvSpPr>
          <p:spPr>
            <a:xfrm>
              <a:off x="7299368" y="3188453"/>
              <a:ext cx="70893" cy="50095"/>
            </a:xfrm>
            <a:custGeom>
              <a:rect b="b" l="l" r="r" t="t"/>
              <a:pathLst>
                <a:path extrusionOk="0" h="1910" w="2703">
                  <a:moveTo>
                    <a:pt x="309" y="1"/>
                  </a:moveTo>
                  <a:cubicBezTo>
                    <a:pt x="130" y="1"/>
                    <a:pt x="0" y="256"/>
                    <a:pt x="189" y="390"/>
                  </a:cubicBezTo>
                  <a:lnTo>
                    <a:pt x="2263" y="1867"/>
                  </a:lnTo>
                  <a:cubicBezTo>
                    <a:pt x="2305" y="1897"/>
                    <a:pt x="2347" y="1909"/>
                    <a:pt x="2387" y="1909"/>
                  </a:cubicBezTo>
                  <a:cubicBezTo>
                    <a:pt x="2569" y="1909"/>
                    <a:pt x="2702" y="1650"/>
                    <a:pt x="2513" y="1516"/>
                  </a:cubicBezTo>
                  <a:lnTo>
                    <a:pt x="434" y="43"/>
                  </a:lnTo>
                  <a:cubicBezTo>
                    <a:pt x="392" y="13"/>
                    <a:pt x="349" y="1"/>
                    <a:pt x="3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5"/>
            <p:cNvSpPr/>
            <p:nvPr/>
          </p:nvSpPr>
          <p:spPr>
            <a:xfrm>
              <a:off x="7269363" y="3167209"/>
              <a:ext cx="28431" cy="19854"/>
            </a:xfrm>
            <a:custGeom>
              <a:rect b="b" l="l" r="r" t="t"/>
              <a:pathLst>
                <a:path extrusionOk="0" h="757" w="1084">
                  <a:moveTo>
                    <a:pt x="311" y="0"/>
                  </a:moveTo>
                  <a:cubicBezTo>
                    <a:pt x="131" y="0"/>
                    <a:pt x="1" y="258"/>
                    <a:pt x="193" y="391"/>
                  </a:cubicBezTo>
                  <a:lnTo>
                    <a:pt x="645" y="714"/>
                  </a:lnTo>
                  <a:cubicBezTo>
                    <a:pt x="688" y="744"/>
                    <a:pt x="732" y="757"/>
                    <a:pt x="773" y="757"/>
                  </a:cubicBezTo>
                  <a:cubicBezTo>
                    <a:pt x="955" y="757"/>
                    <a:pt x="1084" y="501"/>
                    <a:pt x="895" y="367"/>
                  </a:cubicBezTo>
                  <a:lnTo>
                    <a:pt x="438" y="45"/>
                  </a:lnTo>
                  <a:cubicBezTo>
                    <a:pt x="395" y="14"/>
                    <a:pt x="352" y="0"/>
                    <a:pt x="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5" name="Google Shape;3575;p55"/>
          <p:cNvGrpSpPr/>
          <p:nvPr/>
        </p:nvGrpSpPr>
        <p:grpSpPr>
          <a:xfrm>
            <a:off x="6966033" y="3126253"/>
            <a:ext cx="358737" cy="353245"/>
            <a:chOff x="1342820" y="1992178"/>
            <a:chExt cx="358737" cy="353245"/>
          </a:xfrm>
        </p:grpSpPr>
        <p:sp>
          <p:nvSpPr>
            <p:cNvPr id="3576" name="Google Shape;3576;p55"/>
            <p:cNvSpPr/>
            <p:nvPr/>
          </p:nvSpPr>
          <p:spPr>
            <a:xfrm>
              <a:off x="1353440" y="2147301"/>
              <a:ext cx="92346" cy="103069"/>
            </a:xfrm>
            <a:custGeom>
              <a:rect b="b" l="l" r="r" t="t"/>
              <a:pathLst>
                <a:path extrusionOk="0" h="3960" w="3548">
                  <a:moveTo>
                    <a:pt x="1035" y="1"/>
                  </a:moveTo>
                  <a:cubicBezTo>
                    <a:pt x="926" y="1"/>
                    <a:pt x="838" y="92"/>
                    <a:pt x="838" y="202"/>
                  </a:cubicBezTo>
                  <a:lnTo>
                    <a:pt x="838" y="1493"/>
                  </a:lnTo>
                  <a:cubicBezTo>
                    <a:pt x="838" y="1500"/>
                    <a:pt x="838" y="1507"/>
                    <a:pt x="838" y="1517"/>
                  </a:cubicBezTo>
                  <a:lnTo>
                    <a:pt x="838" y="1521"/>
                  </a:lnTo>
                  <a:cubicBezTo>
                    <a:pt x="838" y="1528"/>
                    <a:pt x="834" y="1535"/>
                    <a:pt x="834" y="1542"/>
                  </a:cubicBezTo>
                  <a:cubicBezTo>
                    <a:pt x="831" y="1549"/>
                    <a:pt x="827" y="1556"/>
                    <a:pt x="827" y="1563"/>
                  </a:cubicBezTo>
                  <a:lnTo>
                    <a:pt x="824" y="1567"/>
                  </a:lnTo>
                  <a:cubicBezTo>
                    <a:pt x="820" y="1574"/>
                    <a:pt x="817" y="1577"/>
                    <a:pt x="817" y="1584"/>
                  </a:cubicBezTo>
                  <a:lnTo>
                    <a:pt x="817" y="1588"/>
                  </a:lnTo>
                  <a:cubicBezTo>
                    <a:pt x="810" y="1591"/>
                    <a:pt x="806" y="1598"/>
                    <a:pt x="803" y="1605"/>
                  </a:cubicBezTo>
                  <a:lnTo>
                    <a:pt x="799" y="1609"/>
                  </a:lnTo>
                  <a:lnTo>
                    <a:pt x="785" y="1619"/>
                  </a:lnTo>
                  <a:lnTo>
                    <a:pt x="782" y="1623"/>
                  </a:lnTo>
                  <a:cubicBezTo>
                    <a:pt x="778" y="1630"/>
                    <a:pt x="771" y="1634"/>
                    <a:pt x="764" y="1637"/>
                  </a:cubicBezTo>
                  <a:lnTo>
                    <a:pt x="761" y="1641"/>
                  </a:lnTo>
                  <a:cubicBezTo>
                    <a:pt x="754" y="1644"/>
                    <a:pt x="750" y="1648"/>
                    <a:pt x="743" y="1651"/>
                  </a:cubicBezTo>
                  <a:lnTo>
                    <a:pt x="739" y="1651"/>
                  </a:lnTo>
                  <a:cubicBezTo>
                    <a:pt x="718" y="1660"/>
                    <a:pt x="697" y="1664"/>
                    <a:pt x="675" y="1664"/>
                  </a:cubicBezTo>
                  <a:cubicBezTo>
                    <a:pt x="584" y="1664"/>
                    <a:pt x="500" y="1589"/>
                    <a:pt x="500" y="1489"/>
                  </a:cubicBezTo>
                  <a:lnTo>
                    <a:pt x="500" y="1225"/>
                  </a:lnTo>
                  <a:lnTo>
                    <a:pt x="704" y="1187"/>
                  </a:lnTo>
                  <a:lnTo>
                    <a:pt x="440" y="1152"/>
                  </a:lnTo>
                  <a:lnTo>
                    <a:pt x="395" y="1148"/>
                  </a:lnTo>
                  <a:lnTo>
                    <a:pt x="296" y="1148"/>
                  </a:lnTo>
                  <a:lnTo>
                    <a:pt x="272" y="1152"/>
                  </a:lnTo>
                  <a:lnTo>
                    <a:pt x="257" y="1155"/>
                  </a:lnTo>
                  <a:lnTo>
                    <a:pt x="236" y="1159"/>
                  </a:lnTo>
                  <a:lnTo>
                    <a:pt x="222" y="1162"/>
                  </a:lnTo>
                  <a:lnTo>
                    <a:pt x="205" y="1169"/>
                  </a:lnTo>
                  <a:cubicBezTo>
                    <a:pt x="198" y="1173"/>
                    <a:pt x="194" y="1173"/>
                    <a:pt x="187" y="1176"/>
                  </a:cubicBezTo>
                  <a:lnTo>
                    <a:pt x="177" y="1183"/>
                  </a:lnTo>
                  <a:cubicBezTo>
                    <a:pt x="166" y="1187"/>
                    <a:pt x="159" y="1194"/>
                    <a:pt x="152" y="1197"/>
                  </a:cubicBezTo>
                  <a:cubicBezTo>
                    <a:pt x="1" y="1324"/>
                    <a:pt x="25" y="1746"/>
                    <a:pt x="50" y="2116"/>
                  </a:cubicBezTo>
                  <a:cubicBezTo>
                    <a:pt x="82" y="2633"/>
                    <a:pt x="627" y="3150"/>
                    <a:pt x="838" y="3305"/>
                  </a:cubicBezTo>
                  <a:cubicBezTo>
                    <a:pt x="880" y="3336"/>
                    <a:pt x="905" y="3386"/>
                    <a:pt x="905" y="3442"/>
                  </a:cubicBezTo>
                  <a:lnTo>
                    <a:pt x="905" y="3959"/>
                  </a:lnTo>
                  <a:lnTo>
                    <a:pt x="3062" y="3959"/>
                  </a:lnTo>
                  <a:lnTo>
                    <a:pt x="3062" y="3234"/>
                  </a:lnTo>
                  <a:cubicBezTo>
                    <a:pt x="3062" y="3182"/>
                    <a:pt x="3083" y="3132"/>
                    <a:pt x="3121" y="3101"/>
                  </a:cubicBezTo>
                  <a:cubicBezTo>
                    <a:pt x="3526" y="2759"/>
                    <a:pt x="3547" y="1999"/>
                    <a:pt x="3523" y="1736"/>
                  </a:cubicBezTo>
                  <a:cubicBezTo>
                    <a:pt x="3509" y="1732"/>
                    <a:pt x="3509" y="1725"/>
                    <a:pt x="3509" y="1718"/>
                  </a:cubicBezTo>
                  <a:lnTo>
                    <a:pt x="3509" y="708"/>
                  </a:lnTo>
                  <a:cubicBezTo>
                    <a:pt x="3509" y="662"/>
                    <a:pt x="3491" y="617"/>
                    <a:pt x="3463" y="582"/>
                  </a:cubicBezTo>
                  <a:lnTo>
                    <a:pt x="3473" y="574"/>
                  </a:lnTo>
                  <a:lnTo>
                    <a:pt x="3421" y="543"/>
                  </a:lnTo>
                  <a:cubicBezTo>
                    <a:pt x="3396" y="525"/>
                    <a:pt x="3368" y="515"/>
                    <a:pt x="3336" y="511"/>
                  </a:cubicBezTo>
                  <a:lnTo>
                    <a:pt x="3287" y="511"/>
                  </a:lnTo>
                  <a:cubicBezTo>
                    <a:pt x="3178" y="511"/>
                    <a:pt x="3090" y="599"/>
                    <a:pt x="3090" y="712"/>
                  </a:cubicBezTo>
                  <a:lnTo>
                    <a:pt x="3090" y="1144"/>
                  </a:lnTo>
                  <a:cubicBezTo>
                    <a:pt x="3090" y="1152"/>
                    <a:pt x="3090" y="1159"/>
                    <a:pt x="3090" y="1166"/>
                  </a:cubicBezTo>
                  <a:lnTo>
                    <a:pt x="3090" y="1173"/>
                  </a:lnTo>
                  <a:cubicBezTo>
                    <a:pt x="3090" y="1180"/>
                    <a:pt x="3086" y="1183"/>
                    <a:pt x="3086" y="1190"/>
                  </a:cubicBezTo>
                  <a:cubicBezTo>
                    <a:pt x="3083" y="1197"/>
                    <a:pt x="3079" y="1204"/>
                    <a:pt x="3076" y="1211"/>
                  </a:cubicBezTo>
                  <a:lnTo>
                    <a:pt x="3076" y="1218"/>
                  </a:lnTo>
                  <a:cubicBezTo>
                    <a:pt x="3072" y="1222"/>
                    <a:pt x="3069" y="1229"/>
                    <a:pt x="3065" y="1232"/>
                  </a:cubicBezTo>
                  <a:lnTo>
                    <a:pt x="3065" y="1236"/>
                  </a:lnTo>
                  <a:cubicBezTo>
                    <a:pt x="3062" y="1243"/>
                    <a:pt x="3058" y="1247"/>
                    <a:pt x="3055" y="1254"/>
                  </a:cubicBezTo>
                  <a:lnTo>
                    <a:pt x="3048" y="1257"/>
                  </a:lnTo>
                  <a:lnTo>
                    <a:pt x="3037" y="1271"/>
                  </a:lnTo>
                  <a:lnTo>
                    <a:pt x="3034" y="1275"/>
                  </a:lnTo>
                  <a:cubicBezTo>
                    <a:pt x="3026" y="1278"/>
                    <a:pt x="3019" y="1282"/>
                    <a:pt x="3016" y="1285"/>
                  </a:cubicBezTo>
                  <a:lnTo>
                    <a:pt x="3012" y="1289"/>
                  </a:lnTo>
                  <a:cubicBezTo>
                    <a:pt x="3005" y="1292"/>
                    <a:pt x="2998" y="1296"/>
                    <a:pt x="2991" y="1299"/>
                  </a:cubicBezTo>
                  <a:cubicBezTo>
                    <a:pt x="2970" y="1308"/>
                    <a:pt x="2948" y="1312"/>
                    <a:pt x="2927" y="1312"/>
                  </a:cubicBezTo>
                  <a:cubicBezTo>
                    <a:pt x="2835" y="1312"/>
                    <a:pt x="2752" y="1238"/>
                    <a:pt x="2752" y="1141"/>
                  </a:cubicBezTo>
                  <a:lnTo>
                    <a:pt x="2752" y="557"/>
                  </a:lnTo>
                  <a:cubicBezTo>
                    <a:pt x="2752" y="511"/>
                    <a:pt x="2734" y="465"/>
                    <a:pt x="2706" y="430"/>
                  </a:cubicBezTo>
                  <a:lnTo>
                    <a:pt x="2717" y="423"/>
                  </a:lnTo>
                  <a:lnTo>
                    <a:pt x="2664" y="392"/>
                  </a:lnTo>
                  <a:cubicBezTo>
                    <a:pt x="2639" y="374"/>
                    <a:pt x="2611" y="363"/>
                    <a:pt x="2580" y="360"/>
                  </a:cubicBezTo>
                  <a:lnTo>
                    <a:pt x="2534" y="360"/>
                  </a:lnTo>
                  <a:cubicBezTo>
                    <a:pt x="2456" y="360"/>
                    <a:pt x="2390" y="402"/>
                    <a:pt x="2358" y="469"/>
                  </a:cubicBezTo>
                  <a:lnTo>
                    <a:pt x="2351" y="479"/>
                  </a:lnTo>
                  <a:lnTo>
                    <a:pt x="2351" y="1035"/>
                  </a:lnTo>
                  <a:cubicBezTo>
                    <a:pt x="2351" y="1042"/>
                    <a:pt x="2351" y="1049"/>
                    <a:pt x="2351" y="1057"/>
                  </a:cubicBezTo>
                  <a:lnTo>
                    <a:pt x="2351" y="1064"/>
                  </a:lnTo>
                  <a:cubicBezTo>
                    <a:pt x="2351" y="1067"/>
                    <a:pt x="2347" y="1074"/>
                    <a:pt x="2347" y="1081"/>
                  </a:cubicBezTo>
                  <a:cubicBezTo>
                    <a:pt x="2344" y="1088"/>
                    <a:pt x="2340" y="1095"/>
                    <a:pt x="2340" y="1102"/>
                  </a:cubicBezTo>
                  <a:lnTo>
                    <a:pt x="2337" y="1106"/>
                  </a:lnTo>
                  <a:cubicBezTo>
                    <a:pt x="2333" y="1113"/>
                    <a:pt x="2330" y="1120"/>
                    <a:pt x="2326" y="1123"/>
                  </a:cubicBezTo>
                  <a:lnTo>
                    <a:pt x="2326" y="1127"/>
                  </a:lnTo>
                  <a:cubicBezTo>
                    <a:pt x="2323" y="1134"/>
                    <a:pt x="2319" y="1137"/>
                    <a:pt x="2316" y="1144"/>
                  </a:cubicBezTo>
                  <a:lnTo>
                    <a:pt x="2312" y="1148"/>
                  </a:lnTo>
                  <a:cubicBezTo>
                    <a:pt x="2305" y="1152"/>
                    <a:pt x="2302" y="1155"/>
                    <a:pt x="2298" y="1162"/>
                  </a:cubicBezTo>
                  <a:lnTo>
                    <a:pt x="2295" y="1162"/>
                  </a:lnTo>
                  <a:cubicBezTo>
                    <a:pt x="2288" y="1169"/>
                    <a:pt x="2284" y="1173"/>
                    <a:pt x="2277" y="1176"/>
                  </a:cubicBezTo>
                  <a:lnTo>
                    <a:pt x="2274" y="1180"/>
                  </a:lnTo>
                  <a:cubicBezTo>
                    <a:pt x="2266" y="1183"/>
                    <a:pt x="2259" y="1187"/>
                    <a:pt x="2252" y="1190"/>
                  </a:cubicBezTo>
                  <a:cubicBezTo>
                    <a:pt x="2231" y="1199"/>
                    <a:pt x="2208" y="1203"/>
                    <a:pt x="2187" y="1203"/>
                  </a:cubicBezTo>
                  <a:cubicBezTo>
                    <a:pt x="2094" y="1203"/>
                    <a:pt x="2013" y="1128"/>
                    <a:pt x="2013" y="1028"/>
                  </a:cubicBezTo>
                  <a:lnTo>
                    <a:pt x="2013" y="420"/>
                  </a:lnTo>
                  <a:cubicBezTo>
                    <a:pt x="2010" y="367"/>
                    <a:pt x="1989" y="321"/>
                    <a:pt x="1950" y="286"/>
                  </a:cubicBezTo>
                  <a:lnTo>
                    <a:pt x="1964" y="279"/>
                  </a:lnTo>
                  <a:lnTo>
                    <a:pt x="1911" y="251"/>
                  </a:lnTo>
                  <a:cubicBezTo>
                    <a:pt x="1886" y="233"/>
                    <a:pt x="1858" y="223"/>
                    <a:pt x="1827" y="219"/>
                  </a:cubicBezTo>
                  <a:lnTo>
                    <a:pt x="1823" y="219"/>
                  </a:lnTo>
                  <a:cubicBezTo>
                    <a:pt x="1820" y="217"/>
                    <a:pt x="1816" y="216"/>
                    <a:pt x="1813" y="216"/>
                  </a:cubicBezTo>
                  <a:cubicBezTo>
                    <a:pt x="1809" y="216"/>
                    <a:pt x="1806" y="217"/>
                    <a:pt x="1802" y="219"/>
                  </a:cubicBezTo>
                  <a:lnTo>
                    <a:pt x="1777" y="219"/>
                  </a:lnTo>
                  <a:cubicBezTo>
                    <a:pt x="1775" y="219"/>
                    <a:pt x="1772" y="219"/>
                    <a:pt x="1769" y="219"/>
                  </a:cubicBezTo>
                  <a:cubicBezTo>
                    <a:pt x="1698" y="219"/>
                    <a:pt x="1635" y="260"/>
                    <a:pt x="1601" y="321"/>
                  </a:cubicBezTo>
                  <a:lnTo>
                    <a:pt x="1598" y="332"/>
                  </a:lnTo>
                  <a:lnTo>
                    <a:pt x="1598" y="1035"/>
                  </a:lnTo>
                  <a:cubicBezTo>
                    <a:pt x="1598" y="1042"/>
                    <a:pt x="1598" y="1049"/>
                    <a:pt x="1598" y="1057"/>
                  </a:cubicBezTo>
                  <a:lnTo>
                    <a:pt x="1598" y="1064"/>
                  </a:lnTo>
                  <a:cubicBezTo>
                    <a:pt x="1594" y="1067"/>
                    <a:pt x="1594" y="1074"/>
                    <a:pt x="1591" y="1081"/>
                  </a:cubicBezTo>
                  <a:cubicBezTo>
                    <a:pt x="1591" y="1088"/>
                    <a:pt x="1587" y="1095"/>
                    <a:pt x="1584" y="1102"/>
                  </a:cubicBezTo>
                  <a:lnTo>
                    <a:pt x="1584" y="1106"/>
                  </a:lnTo>
                  <a:cubicBezTo>
                    <a:pt x="1580" y="1113"/>
                    <a:pt x="1577" y="1120"/>
                    <a:pt x="1573" y="1123"/>
                  </a:cubicBezTo>
                  <a:lnTo>
                    <a:pt x="1573" y="1127"/>
                  </a:lnTo>
                  <a:cubicBezTo>
                    <a:pt x="1570" y="1134"/>
                    <a:pt x="1566" y="1137"/>
                    <a:pt x="1559" y="1144"/>
                  </a:cubicBezTo>
                  <a:lnTo>
                    <a:pt x="1556" y="1148"/>
                  </a:lnTo>
                  <a:cubicBezTo>
                    <a:pt x="1552" y="1152"/>
                    <a:pt x="1549" y="1155"/>
                    <a:pt x="1545" y="1162"/>
                  </a:cubicBezTo>
                  <a:lnTo>
                    <a:pt x="1542" y="1162"/>
                  </a:lnTo>
                  <a:cubicBezTo>
                    <a:pt x="1535" y="1169"/>
                    <a:pt x="1528" y="1173"/>
                    <a:pt x="1524" y="1176"/>
                  </a:cubicBezTo>
                  <a:lnTo>
                    <a:pt x="1517" y="1180"/>
                  </a:lnTo>
                  <a:cubicBezTo>
                    <a:pt x="1514" y="1183"/>
                    <a:pt x="1507" y="1187"/>
                    <a:pt x="1499" y="1190"/>
                  </a:cubicBezTo>
                  <a:lnTo>
                    <a:pt x="1496" y="1190"/>
                  </a:lnTo>
                  <a:cubicBezTo>
                    <a:pt x="1475" y="1199"/>
                    <a:pt x="1453" y="1203"/>
                    <a:pt x="1432" y="1203"/>
                  </a:cubicBezTo>
                  <a:cubicBezTo>
                    <a:pt x="1340" y="1203"/>
                    <a:pt x="1257" y="1128"/>
                    <a:pt x="1257" y="1028"/>
                  </a:cubicBezTo>
                  <a:lnTo>
                    <a:pt x="1257" y="198"/>
                  </a:lnTo>
                  <a:cubicBezTo>
                    <a:pt x="1257" y="152"/>
                    <a:pt x="1239" y="107"/>
                    <a:pt x="1211" y="71"/>
                  </a:cubicBezTo>
                  <a:lnTo>
                    <a:pt x="1222" y="64"/>
                  </a:lnTo>
                  <a:lnTo>
                    <a:pt x="1169" y="33"/>
                  </a:lnTo>
                  <a:cubicBezTo>
                    <a:pt x="1144" y="19"/>
                    <a:pt x="1116" y="8"/>
                    <a:pt x="1088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5"/>
            <p:cNvSpPr/>
            <p:nvPr/>
          </p:nvSpPr>
          <p:spPr>
            <a:xfrm>
              <a:off x="1484670" y="2006024"/>
              <a:ext cx="99477" cy="117957"/>
            </a:xfrm>
            <a:custGeom>
              <a:rect b="b" l="l" r="r" t="t"/>
              <a:pathLst>
                <a:path extrusionOk="0" h="4532" w="3822">
                  <a:moveTo>
                    <a:pt x="1516" y="1"/>
                  </a:moveTo>
                  <a:cubicBezTo>
                    <a:pt x="1479" y="1"/>
                    <a:pt x="1444" y="12"/>
                    <a:pt x="1411" y="32"/>
                  </a:cubicBezTo>
                  <a:cubicBezTo>
                    <a:pt x="1366" y="56"/>
                    <a:pt x="1334" y="102"/>
                    <a:pt x="1324" y="155"/>
                  </a:cubicBezTo>
                  <a:lnTo>
                    <a:pt x="936" y="1590"/>
                  </a:lnTo>
                  <a:cubicBezTo>
                    <a:pt x="936" y="1597"/>
                    <a:pt x="933" y="1604"/>
                    <a:pt x="929" y="1615"/>
                  </a:cubicBezTo>
                  <a:lnTo>
                    <a:pt x="926" y="1618"/>
                  </a:lnTo>
                  <a:cubicBezTo>
                    <a:pt x="922" y="1626"/>
                    <a:pt x="919" y="1633"/>
                    <a:pt x="915" y="1640"/>
                  </a:cubicBezTo>
                  <a:cubicBezTo>
                    <a:pt x="908" y="1647"/>
                    <a:pt x="905" y="1654"/>
                    <a:pt x="898" y="1661"/>
                  </a:cubicBezTo>
                  <a:lnTo>
                    <a:pt x="894" y="1664"/>
                  </a:lnTo>
                  <a:cubicBezTo>
                    <a:pt x="891" y="1668"/>
                    <a:pt x="884" y="1675"/>
                    <a:pt x="880" y="1678"/>
                  </a:cubicBezTo>
                  <a:lnTo>
                    <a:pt x="877" y="1682"/>
                  </a:lnTo>
                  <a:cubicBezTo>
                    <a:pt x="870" y="1685"/>
                    <a:pt x="863" y="1689"/>
                    <a:pt x="856" y="1696"/>
                  </a:cubicBezTo>
                  <a:lnTo>
                    <a:pt x="849" y="1699"/>
                  </a:lnTo>
                  <a:cubicBezTo>
                    <a:pt x="824" y="1712"/>
                    <a:pt x="798" y="1717"/>
                    <a:pt x="773" y="1717"/>
                  </a:cubicBezTo>
                  <a:cubicBezTo>
                    <a:pt x="703" y="1717"/>
                    <a:pt x="635" y="1674"/>
                    <a:pt x="609" y="1604"/>
                  </a:cubicBezTo>
                  <a:lnTo>
                    <a:pt x="602" y="1587"/>
                  </a:lnTo>
                  <a:lnTo>
                    <a:pt x="384" y="1495"/>
                  </a:lnTo>
                  <a:lnTo>
                    <a:pt x="152" y="1397"/>
                  </a:lnTo>
                  <a:lnTo>
                    <a:pt x="138" y="1439"/>
                  </a:lnTo>
                  <a:cubicBezTo>
                    <a:pt x="85" y="1626"/>
                    <a:pt x="43" y="1812"/>
                    <a:pt x="15" y="2002"/>
                  </a:cubicBezTo>
                  <a:cubicBezTo>
                    <a:pt x="4" y="2062"/>
                    <a:pt x="1" y="2122"/>
                    <a:pt x="1" y="2178"/>
                  </a:cubicBezTo>
                  <a:cubicBezTo>
                    <a:pt x="11" y="2688"/>
                    <a:pt x="405" y="3212"/>
                    <a:pt x="490" y="3321"/>
                  </a:cubicBezTo>
                  <a:lnTo>
                    <a:pt x="507" y="3343"/>
                  </a:lnTo>
                  <a:cubicBezTo>
                    <a:pt x="532" y="3374"/>
                    <a:pt x="546" y="3413"/>
                    <a:pt x="546" y="3455"/>
                  </a:cubicBezTo>
                  <a:lnTo>
                    <a:pt x="546" y="4532"/>
                  </a:lnTo>
                  <a:lnTo>
                    <a:pt x="2682" y="4532"/>
                  </a:lnTo>
                  <a:lnTo>
                    <a:pt x="2682" y="3828"/>
                  </a:lnTo>
                  <a:cubicBezTo>
                    <a:pt x="2685" y="3761"/>
                    <a:pt x="2720" y="3701"/>
                    <a:pt x="2777" y="3673"/>
                  </a:cubicBezTo>
                  <a:cubicBezTo>
                    <a:pt x="3340" y="3388"/>
                    <a:pt x="3480" y="2445"/>
                    <a:pt x="3480" y="2438"/>
                  </a:cubicBezTo>
                  <a:cubicBezTo>
                    <a:pt x="3484" y="2428"/>
                    <a:pt x="3484" y="2421"/>
                    <a:pt x="3487" y="2414"/>
                  </a:cubicBezTo>
                  <a:lnTo>
                    <a:pt x="3811" y="1260"/>
                  </a:lnTo>
                  <a:cubicBezTo>
                    <a:pt x="3822" y="1196"/>
                    <a:pt x="3804" y="1129"/>
                    <a:pt x="3762" y="1084"/>
                  </a:cubicBezTo>
                  <a:lnTo>
                    <a:pt x="3776" y="1077"/>
                  </a:lnTo>
                  <a:lnTo>
                    <a:pt x="3716" y="1048"/>
                  </a:lnTo>
                  <a:cubicBezTo>
                    <a:pt x="3699" y="1038"/>
                    <a:pt x="3681" y="1031"/>
                    <a:pt x="3660" y="1024"/>
                  </a:cubicBezTo>
                  <a:lnTo>
                    <a:pt x="3639" y="1020"/>
                  </a:lnTo>
                  <a:cubicBezTo>
                    <a:pt x="3623" y="1017"/>
                    <a:pt x="3608" y="1015"/>
                    <a:pt x="3593" y="1015"/>
                  </a:cubicBezTo>
                  <a:cubicBezTo>
                    <a:pt x="3503" y="1015"/>
                    <a:pt x="3420" y="1075"/>
                    <a:pt x="3399" y="1168"/>
                  </a:cubicBezTo>
                  <a:lnTo>
                    <a:pt x="3213" y="1773"/>
                  </a:lnTo>
                  <a:cubicBezTo>
                    <a:pt x="3209" y="1780"/>
                    <a:pt x="3206" y="1787"/>
                    <a:pt x="3202" y="1794"/>
                  </a:cubicBezTo>
                  <a:lnTo>
                    <a:pt x="3199" y="1801"/>
                  </a:lnTo>
                  <a:cubicBezTo>
                    <a:pt x="3199" y="1805"/>
                    <a:pt x="3195" y="1808"/>
                    <a:pt x="3192" y="1812"/>
                  </a:cubicBezTo>
                  <a:cubicBezTo>
                    <a:pt x="3174" y="1840"/>
                    <a:pt x="3146" y="1865"/>
                    <a:pt x="3114" y="1879"/>
                  </a:cubicBezTo>
                  <a:lnTo>
                    <a:pt x="3100" y="1882"/>
                  </a:lnTo>
                  <a:cubicBezTo>
                    <a:pt x="3083" y="1889"/>
                    <a:pt x="3065" y="1893"/>
                    <a:pt x="3048" y="1893"/>
                  </a:cubicBezTo>
                  <a:cubicBezTo>
                    <a:pt x="3030" y="1893"/>
                    <a:pt x="3012" y="1889"/>
                    <a:pt x="2995" y="1882"/>
                  </a:cubicBezTo>
                  <a:cubicBezTo>
                    <a:pt x="2903" y="1854"/>
                    <a:pt x="2854" y="1759"/>
                    <a:pt x="2882" y="1668"/>
                  </a:cubicBezTo>
                  <a:lnTo>
                    <a:pt x="3065" y="1080"/>
                  </a:lnTo>
                  <a:lnTo>
                    <a:pt x="3100" y="939"/>
                  </a:lnTo>
                  <a:cubicBezTo>
                    <a:pt x="3114" y="876"/>
                    <a:pt x="3100" y="809"/>
                    <a:pt x="3055" y="764"/>
                  </a:cubicBezTo>
                  <a:lnTo>
                    <a:pt x="3069" y="753"/>
                  </a:lnTo>
                  <a:lnTo>
                    <a:pt x="2998" y="718"/>
                  </a:lnTo>
                  <a:cubicBezTo>
                    <a:pt x="2995" y="714"/>
                    <a:pt x="2988" y="714"/>
                    <a:pt x="2981" y="711"/>
                  </a:cubicBezTo>
                  <a:cubicBezTo>
                    <a:pt x="2974" y="707"/>
                    <a:pt x="2967" y="707"/>
                    <a:pt x="2956" y="704"/>
                  </a:cubicBezTo>
                  <a:lnTo>
                    <a:pt x="2931" y="700"/>
                  </a:lnTo>
                  <a:cubicBezTo>
                    <a:pt x="2916" y="697"/>
                    <a:pt x="2901" y="695"/>
                    <a:pt x="2886" y="695"/>
                  </a:cubicBezTo>
                  <a:cubicBezTo>
                    <a:pt x="2824" y="695"/>
                    <a:pt x="2764" y="724"/>
                    <a:pt x="2724" y="778"/>
                  </a:cubicBezTo>
                  <a:lnTo>
                    <a:pt x="2720" y="781"/>
                  </a:lnTo>
                  <a:lnTo>
                    <a:pt x="2509" y="1492"/>
                  </a:lnTo>
                  <a:cubicBezTo>
                    <a:pt x="2509" y="1499"/>
                    <a:pt x="2506" y="1506"/>
                    <a:pt x="2502" y="1516"/>
                  </a:cubicBezTo>
                  <a:lnTo>
                    <a:pt x="2499" y="1520"/>
                  </a:lnTo>
                  <a:cubicBezTo>
                    <a:pt x="2495" y="1527"/>
                    <a:pt x="2492" y="1534"/>
                    <a:pt x="2488" y="1541"/>
                  </a:cubicBezTo>
                  <a:lnTo>
                    <a:pt x="2485" y="1545"/>
                  </a:lnTo>
                  <a:cubicBezTo>
                    <a:pt x="2481" y="1548"/>
                    <a:pt x="2478" y="1555"/>
                    <a:pt x="2471" y="1559"/>
                  </a:cubicBezTo>
                  <a:lnTo>
                    <a:pt x="2464" y="1566"/>
                  </a:lnTo>
                  <a:lnTo>
                    <a:pt x="2456" y="1576"/>
                  </a:lnTo>
                  <a:cubicBezTo>
                    <a:pt x="2442" y="1587"/>
                    <a:pt x="2428" y="1594"/>
                    <a:pt x="2411" y="1601"/>
                  </a:cubicBezTo>
                  <a:cubicBezTo>
                    <a:pt x="2390" y="1611"/>
                    <a:pt x="2369" y="1615"/>
                    <a:pt x="2344" y="1615"/>
                  </a:cubicBezTo>
                  <a:cubicBezTo>
                    <a:pt x="2228" y="1615"/>
                    <a:pt x="2147" y="1506"/>
                    <a:pt x="2179" y="1397"/>
                  </a:cubicBezTo>
                  <a:lnTo>
                    <a:pt x="2404" y="633"/>
                  </a:lnTo>
                  <a:lnTo>
                    <a:pt x="2404" y="630"/>
                  </a:lnTo>
                  <a:cubicBezTo>
                    <a:pt x="2418" y="566"/>
                    <a:pt x="2400" y="500"/>
                    <a:pt x="2358" y="454"/>
                  </a:cubicBezTo>
                  <a:lnTo>
                    <a:pt x="2369" y="447"/>
                  </a:lnTo>
                  <a:lnTo>
                    <a:pt x="2312" y="415"/>
                  </a:lnTo>
                  <a:cubicBezTo>
                    <a:pt x="2295" y="405"/>
                    <a:pt x="2277" y="398"/>
                    <a:pt x="2256" y="394"/>
                  </a:cubicBezTo>
                  <a:lnTo>
                    <a:pt x="2235" y="387"/>
                  </a:lnTo>
                  <a:cubicBezTo>
                    <a:pt x="2221" y="384"/>
                    <a:pt x="2207" y="383"/>
                    <a:pt x="2194" y="383"/>
                  </a:cubicBezTo>
                  <a:cubicBezTo>
                    <a:pt x="2134" y="383"/>
                    <a:pt x="2078" y="408"/>
                    <a:pt x="2038" y="454"/>
                  </a:cubicBezTo>
                  <a:lnTo>
                    <a:pt x="2034" y="461"/>
                  </a:lnTo>
                  <a:lnTo>
                    <a:pt x="1788" y="1319"/>
                  </a:lnTo>
                  <a:cubicBezTo>
                    <a:pt x="1784" y="1330"/>
                    <a:pt x="1781" y="1337"/>
                    <a:pt x="1777" y="1344"/>
                  </a:cubicBezTo>
                  <a:lnTo>
                    <a:pt x="1774" y="1351"/>
                  </a:lnTo>
                  <a:cubicBezTo>
                    <a:pt x="1770" y="1355"/>
                    <a:pt x="1767" y="1362"/>
                    <a:pt x="1763" y="1369"/>
                  </a:cubicBezTo>
                  <a:lnTo>
                    <a:pt x="1760" y="1372"/>
                  </a:lnTo>
                  <a:cubicBezTo>
                    <a:pt x="1756" y="1379"/>
                    <a:pt x="1753" y="1383"/>
                    <a:pt x="1746" y="1390"/>
                  </a:cubicBezTo>
                  <a:lnTo>
                    <a:pt x="1739" y="1397"/>
                  </a:lnTo>
                  <a:lnTo>
                    <a:pt x="1732" y="1404"/>
                  </a:lnTo>
                  <a:cubicBezTo>
                    <a:pt x="1718" y="1414"/>
                    <a:pt x="1704" y="1421"/>
                    <a:pt x="1689" y="1428"/>
                  </a:cubicBezTo>
                  <a:lnTo>
                    <a:pt x="1675" y="1436"/>
                  </a:lnTo>
                  <a:cubicBezTo>
                    <a:pt x="1658" y="1443"/>
                    <a:pt x="1640" y="1446"/>
                    <a:pt x="1619" y="1446"/>
                  </a:cubicBezTo>
                  <a:cubicBezTo>
                    <a:pt x="1506" y="1446"/>
                    <a:pt x="1422" y="1333"/>
                    <a:pt x="1454" y="1224"/>
                  </a:cubicBezTo>
                  <a:lnTo>
                    <a:pt x="1707" y="341"/>
                  </a:lnTo>
                  <a:lnTo>
                    <a:pt x="1732" y="250"/>
                  </a:lnTo>
                  <a:cubicBezTo>
                    <a:pt x="1742" y="197"/>
                    <a:pt x="1735" y="144"/>
                    <a:pt x="1707" y="102"/>
                  </a:cubicBezTo>
                  <a:cubicBezTo>
                    <a:pt x="1700" y="91"/>
                    <a:pt x="1693" y="81"/>
                    <a:pt x="1686" y="74"/>
                  </a:cubicBezTo>
                  <a:lnTo>
                    <a:pt x="1700" y="67"/>
                  </a:lnTo>
                  <a:lnTo>
                    <a:pt x="1640" y="35"/>
                  </a:lnTo>
                  <a:cubicBezTo>
                    <a:pt x="1623" y="25"/>
                    <a:pt x="1601" y="18"/>
                    <a:pt x="1584" y="11"/>
                  </a:cubicBezTo>
                  <a:lnTo>
                    <a:pt x="1563" y="7"/>
                  </a:lnTo>
                  <a:cubicBezTo>
                    <a:pt x="1547" y="3"/>
                    <a:pt x="1531" y="1"/>
                    <a:pt x="1516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5"/>
            <p:cNvSpPr/>
            <p:nvPr/>
          </p:nvSpPr>
          <p:spPr>
            <a:xfrm>
              <a:off x="1597864" y="2116459"/>
              <a:ext cx="92346" cy="102939"/>
            </a:xfrm>
            <a:custGeom>
              <a:rect b="b" l="l" r="r" t="t"/>
              <a:pathLst>
                <a:path extrusionOk="0" h="3955" w="3548">
                  <a:moveTo>
                    <a:pt x="1045" y="0"/>
                  </a:moveTo>
                  <a:cubicBezTo>
                    <a:pt x="933" y="0"/>
                    <a:pt x="845" y="88"/>
                    <a:pt x="845" y="197"/>
                  </a:cubicBezTo>
                  <a:lnTo>
                    <a:pt x="845" y="1492"/>
                  </a:lnTo>
                  <a:cubicBezTo>
                    <a:pt x="845" y="1499"/>
                    <a:pt x="845" y="1506"/>
                    <a:pt x="845" y="1513"/>
                  </a:cubicBezTo>
                  <a:lnTo>
                    <a:pt x="845" y="1520"/>
                  </a:lnTo>
                  <a:cubicBezTo>
                    <a:pt x="845" y="1527"/>
                    <a:pt x="845" y="1534"/>
                    <a:pt x="841" y="1538"/>
                  </a:cubicBezTo>
                  <a:cubicBezTo>
                    <a:pt x="838" y="1545"/>
                    <a:pt x="838" y="1552"/>
                    <a:pt x="834" y="1559"/>
                  </a:cubicBezTo>
                  <a:lnTo>
                    <a:pt x="831" y="1566"/>
                  </a:lnTo>
                  <a:cubicBezTo>
                    <a:pt x="827" y="1569"/>
                    <a:pt x="827" y="1577"/>
                    <a:pt x="824" y="1580"/>
                  </a:cubicBezTo>
                  <a:lnTo>
                    <a:pt x="824" y="1584"/>
                  </a:lnTo>
                  <a:cubicBezTo>
                    <a:pt x="820" y="1591"/>
                    <a:pt x="813" y="1594"/>
                    <a:pt x="810" y="1601"/>
                  </a:cubicBezTo>
                  <a:lnTo>
                    <a:pt x="806" y="1605"/>
                  </a:lnTo>
                  <a:lnTo>
                    <a:pt x="792" y="1619"/>
                  </a:lnTo>
                  <a:lnTo>
                    <a:pt x="789" y="1622"/>
                  </a:lnTo>
                  <a:cubicBezTo>
                    <a:pt x="785" y="1626"/>
                    <a:pt x="778" y="1629"/>
                    <a:pt x="771" y="1636"/>
                  </a:cubicBezTo>
                  <a:lnTo>
                    <a:pt x="767" y="1636"/>
                  </a:lnTo>
                  <a:cubicBezTo>
                    <a:pt x="760" y="1640"/>
                    <a:pt x="757" y="1643"/>
                    <a:pt x="750" y="1647"/>
                  </a:cubicBezTo>
                  <a:lnTo>
                    <a:pt x="746" y="1647"/>
                  </a:lnTo>
                  <a:cubicBezTo>
                    <a:pt x="724" y="1657"/>
                    <a:pt x="701" y="1661"/>
                    <a:pt x="679" y="1661"/>
                  </a:cubicBezTo>
                  <a:cubicBezTo>
                    <a:pt x="589" y="1661"/>
                    <a:pt x="507" y="1587"/>
                    <a:pt x="507" y="1489"/>
                  </a:cubicBezTo>
                  <a:lnTo>
                    <a:pt x="507" y="1225"/>
                  </a:lnTo>
                  <a:lnTo>
                    <a:pt x="708" y="1186"/>
                  </a:lnTo>
                  <a:lnTo>
                    <a:pt x="444" y="1151"/>
                  </a:lnTo>
                  <a:lnTo>
                    <a:pt x="402" y="1147"/>
                  </a:lnTo>
                  <a:lnTo>
                    <a:pt x="296" y="1147"/>
                  </a:lnTo>
                  <a:lnTo>
                    <a:pt x="268" y="1151"/>
                  </a:lnTo>
                  <a:lnTo>
                    <a:pt x="254" y="1151"/>
                  </a:lnTo>
                  <a:lnTo>
                    <a:pt x="233" y="1154"/>
                  </a:lnTo>
                  <a:lnTo>
                    <a:pt x="219" y="1161"/>
                  </a:lnTo>
                  <a:lnTo>
                    <a:pt x="201" y="1165"/>
                  </a:lnTo>
                  <a:cubicBezTo>
                    <a:pt x="197" y="1168"/>
                    <a:pt x="190" y="1172"/>
                    <a:pt x="183" y="1175"/>
                  </a:cubicBezTo>
                  <a:lnTo>
                    <a:pt x="173" y="1179"/>
                  </a:lnTo>
                  <a:cubicBezTo>
                    <a:pt x="166" y="1182"/>
                    <a:pt x="159" y="1189"/>
                    <a:pt x="152" y="1197"/>
                  </a:cubicBezTo>
                  <a:cubicBezTo>
                    <a:pt x="0" y="1323"/>
                    <a:pt x="25" y="1742"/>
                    <a:pt x="46" y="2111"/>
                  </a:cubicBezTo>
                  <a:cubicBezTo>
                    <a:pt x="85" y="2734"/>
                    <a:pt x="827" y="3294"/>
                    <a:pt x="834" y="3301"/>
                  </a:cubicBezTo>
                  <a:cubicBezTo>
                    <a:pt x="880" y="3332"/>
                    <a:pt x="905" y="3385"/>
                    <a:pt x="905" y="3438"/>
                  </a:cubicBezTo>
                  <a:lnTo>
                    <a:pt x="905" y="3955"/>
                  </a:lnTo>
                  <a:lnTo>
                    <a:pt x="3061" y="3955"/>
                  </a:lnTo>
                  <a:lnTo>
                    <a:pt x="3061" y="3230"/>
                  </a:lnTo>
                  <a:cubicBezTo>
                    <a:pt x="3058" y="3181"/>
                    <a:pt x="3083" y="3132"/>
                    <a:pt x="3121" y="3100"/>
                  </a:cubicBezTo>
                  <a:cubicBezTo>
                    <a:pt x="3526" y="2755"/>
                    <a:pt x="3547" y="1995"/>
                    <a:pt x="3522" y="1731"/>
                  </a:cubicBezTo>
                  <a:cubicBezTo>
                    <a:pt x="3519" y="1728"/>
                    <a:pt x="3519" y="1721"/>
                    <a:pt x="3519" y="1714"/>
                  </a:cubicBezTo>
                  <a:lnTo>
                    <a:pt x="3519" y="704"/>
                  </a:lnTo>
                  <a:cubicBezTo>
                    <a:pt x="3519" y="655"/>
                    <a:pt x="3501" y="612"/>
                    <a:pt x="3473" y="574"/>
                  </a:cubicBezTo>
                  <a:lnTo>
                    <a:pt x="3484" y="567"/>
                  </a:lnTo>
                  <a:lnTo>
                    <a:pt x="3431" y="539"/>
                  </a:lnTo>
                  <a:cubicBezTo>
                    <a:pt x="3406" y="521"/>
                    <a:pt x="3378" y="510"/>
                    <a:pt x="3346" y="507"/>
                  </a:cubicBezTo>
                  <a:lnTo>
                    <a:pt x="3297" y="507"/>
                  </a:lnTo>
                  <a:cubicBezTo>
                    <a:pt x="3188" y="507"/>
                    <a:pt x="3100" y="595"/>
                    <a:pt x="3100" y="704"/>
                  </a:cubicBezTo>
                  <a:lnTo>
                    <a:pt x="3100" y="1137"/>
                  </a:lnTo>
                  <a:cubicBezTo>
                    <a:pt x="3100" y="1144"/>
                    <a:pt x="3100" y="1154"/>
                    <a:pt x="3100" y="1161"/>
                  </a:cubicBezTo>
                  <a:lnTo>
                    <a:pt x="3100" y="1165"/>
                  </a:lnTo>
                  <a:cubicBezTo>
                    <a:pt x="3100" y="1172"/>
                    <a:pt x="3097" y="1179"/>
                    <a:pt x="3097" y="1186"/>
                  </a:cubicBezTo>
                  <a:cubicBezTo>
                    <a:pt x="3093" y="1193"/>
                    <a:pt x="3090" y="1200"/>
                    <a:pt x="3090" y="1207"/>
                  </a:cubicBezTo>
                  <a:lnTo>
                    <a:pt x="3086" y="1211"/>
                  </a:lnTo>
                  <a:cubicBezTo>
                    <a:pt x="3083" y="1218"/>
                    <a:pt x="3079" y="1221"/>
                    <a:pt x="3079" y="1228"/>
                  </a:cubicBezTo>
                  <a:lnTo>
                    <a:pt x="3079" y="1232"/>
                  </a:lnTo>
                  <a:cubicBezTo>
                    <a:pt x="3072" y="1239"/>
                    <a:pt x="3069" y="1242"/>
                    <a:pt x="3065" y="1249"/>
                  </a:cubicBezTo>
                  <a:lnTo>
                    <a:pt x="3061" y="1253"/>
                  </a:lnTo>
                  <a:lnTo>
                    <a:pt x="3047" y="1263"/>
                  </a:lnTo>
                  <a:lnTo>
                    <a:pt x="3044" y="1267"/>
                  </a:lnTo>
                  <a:cubicBezTo>
                    <a:pt x="3037" y="1274"/>
                    <a:pt x="3033" y="1277"/>
                    <a:pt x="3026" y="1281"/>
                  </a:cubicBezTo>
                  <a:lnTo>
                    <a:pt x="3023" y="1284"/>
                  </a:lnTo>
                  <a:cubicBezTo>
                    <a:pt x="3016" y="1288"/>
                    <a:pt x="3009" y="1292"/>
                    <a:pt x="3002" y="1295"/>
                  </a:cubicBezTo>
                  <a:cubicBezTo>
                    <a:pt x="2981" y="1304"/>
                    <a:pt x="2959" y="1308"/>
                    <a:pt x="2938" y="1308"/>
                  </a:cubicBezTo>
                  <a:cubicBezTo>
                    <a:pt x="2846" y="1308"/>
                    <a:pt x="2763" y="1233"/>
                    <a:pt x="2766" y="1133"/>
                  </a:cubicBezTo>
                  <a:lnTo>
                    <a:pt x="2766" y="553"/>
                  </a:lnTo>
                  <a:cubicBezTo>
                    <a:pt x="2766" y="503"/>
                    <a:pt x="2748" y="461"/>
                    <a:pt x="2717" y="422"/>
                  </a:cubicBezTo>
                  <a:lnTo>
                    <a:pt x="2731" y="415"/>
                  </a:lnTo>
                  <a:lnTo>
                    <a:pt x="2678" y="387"/>
                  </a:lnTo>
                  <a:cubicBezTo>
                    <a:pt x="2653" y="370"/>
                    <a:pt x="2622" y="359"/>
                    <a:pt x="2594" y="356"/>
                  </a:cubicBezTo>
                  <a:lnTo>
                    <a:pt x="2537" y="356"/>
                  </a:lnTo>
                  <a:cubicBezTo>
                    <a:pt x="2463" y="356"/>
                    <a:pt x="2397" y="398"/>
                    <a:pt x="2361" y="465"/>
                  </a:cubicBezTo>
                  <a:lnTo>
                    <a:pt x="2358" y="472"/>
                  </a:lnTo>
                  <a:lnTo>
                    <a:pt x="2358" y="1031"/>
                  </a:lnTo>
                  <a:cubicBezTo>
                    <a:pt x="2358" y="1038"/>
                    <a:pt x="2358" y="1045"/>
                    <a:pt x="2358" y="1052"/>
                  </a:cubicBezTo>
                  <a:lnTo>
                    <a:pt x="2358" y="1059"/>
                  </a:lnTo>
                  <a:cubicBezTo>
                    <a:pt x="2354" y="1066"/>
                    <a:pt x="2354" y="1070"/>
                    <a:pt x="2351" y="1077"/>
                  </a:cubicBezTo>
                  <a:cubicBezTo>
                    <a:pt x="2351" y="1084"/>
                    <a:pt x="2347" y="1091"/>
                    <a:pt x="2344" y="1098"/>
                  </a:cubicBezTo>
                  <a:lnTo>
                    <a:pt x="2344" y="1105"/>
                  </a:lnTo>
                  <a:cubicBezTo>
                    <a:pt x="2340" y="1109"/>
                    <a:pt x="2337" y="1116"/>
                    <a:pt x="2333" y="1119"/>
                  </a:cubicBezTo>
                  <a:lnTo>
                    <a:pt x="2333" y="1123"/>
                  </a:lnTo>
                  <a:cubicBezTo>
                    <a:pt x="2330" y="1130"/>
                    <a:pt x="2326" y="1133"/>
                    <a:pt x="2319" y="1140"/>
                  </a:cubicBezTo>
                  <a:lnTo>
                    <a:pt x="2316" y="1144"/>
                  </a:lnTo>
                  <a:lnTo>
                    <a:pt x="2305" y="1158"/>
                  </a:lnTo>
                  <a:lnTo>
                    <a:pt x="2302" y="1161"/>
                  </a:lnTo>
                  <a:cubicBezTo>
                    <a:pt x="2294" y="1165"/>
                    <a:pt x="2287" y="1168"/>
                    <a:pt x="2284" y="1172"/>
                  </a:cubicBezTo>
                  <a:lnTo>
                    <a:pt x="2277" y="1175"/>
                  </a:lnTo>
                  <a:cubicBezTo>
                    <a:pt x="2273" y="1179"/>
                    <a:pt x="2266" y="1182"/>
                    <a:pt x="2259" y="1186"/>
                  </a:cubicBezTo>
                  <a:cubicBezTo>
                    <a:pt x="2238" y="1195"/>
                    <a:pt x="2216" y="1199"/>
                    <a:pt x="2195" y="1199"/>
                  </a:cubicBezTo>
                  <a:cubicBezTo>
                    <a:pt x="2103" y="1199"/>
                    <a:pt x="2020" y="1125"/>
                    <a:pt x="2020" y="1028"/>
                  </a:cubicBezTo>
                  <a:lnTo>
                    <a:pt x="2020" y="412"/>
                  </a:lnTo>
                  <a:cubicBezTo>
                    <a:pt x="2020" y="363"/>
                    <a:pt x="2002" y="317"/>
                    <a:pt x="1974" y="282"/>
                  </a:cubicBezTo>
                  <a:lnTo>
                    <a:pt x="1985" y="275"/>
                  </a:lnTo>
                  <a:lnTo>
                    <a:pt x="1932" y="247"/>
                  </a:lnTo>
                  <a:cubicBezTo>
                    <a:pt x="1907" y="229"/>
                    <a:pt x="1879" y="218"/>
                    <a:pt x="1848" y="215"/>
                  </a:cubicBezTo>
                  <a:lnTo>
                    <a:pt x="1791" y="215"/>
                  </a:lnTo>
                  <a:cubicBezTo>
                    <a:pt x="1717" y="215"/>
                    <a:pt x="1647" y="254"/>
                    <a:pt x="1615" y="320"/>
                  </a:cubicBezTo>
                  <a:lnTo>
                    <a:pt x="1608" y="327"/>
                  </a:lnTo>
                  <a:lnTo>
                    <a:pt x="1608" y="1031"/>
                  </a:lnTo>
                  <a:cubicBezTo>
                    <a:pt x="1608" y="1038"/>
                    <a:pt x="1608" y="1045"/>
                    <a:pt x="1608" y="1052"/>
                  </a:cubicBezTo>
                  <a:lnTo>
                    <a:pt x="1608" y="1059"/>
                  </a:lnTo>
                  <a:cubicBezTo>
                    <a:pt x="1608" y="1066"/>
                    <a:pt x="1605" y="1070"/>
                    <a:pt x="1605" y="1077"/>
                  </a:cubicBezTo>
                  <a:cubicBezTo>
                    <a:pt x="1601" y="1084"/>
                    <a:pt x="1598" y="1091"/>
                    <a:pt x="1598" y="1098"/>
                  </a:cubicBezTo>
                  <a:lnTo>
                    <a:pt x="1594" y="1105"/>
                  </a:lnTo>
                  <a:cubicBezTo>
                    <a:pt x="1591" y="1109"/>
                    <a:pt x="1587" y="1116"/>
                    <a:pt x="1584" y="1119"/>
                  </a:cubicBezTo>
                  <a:lnTo>
                    <a:pt x="1584" y="1123"/>
                  </a:lnTo>
                  <a:cubicBezTo>
                    <a:pt x="1580" y="1130"/>
                    <a:pt x="1577" y="1133"/>
                    <a:pt x="1573" y="1140"/>
                  </a:cubicBezTo>
                  <a:lnTo>
                    <a:pt x="1570" y="1144"/>
                  </a:lnTo>
                  <a:lnTo>
                    <a:pt x="1556" y="1158"/>
                  </a:lnTo>
                  <a:lnTo>
                    <a:pt x="1552" y="1161"/>
                  </a:lnTo>
                  <a:cubicBezTo>
                    <a:pt x="1545" y="1165"/>
                    <a:pt x="1542" y="1168"/>
                    <a:pt x="1534" y="1172"/>
                  </a:cubicBezTo>
                  <a:lnTo>
                    <a:pt x="1531" y="1175"/>
                  </a:lnTo>
                  <a:cubicBezTo>
                    <a:pt x="1524" y="1179"/>
                    <a:pt x="1517" y="1182"/>
                    <a:pt x="1513" y="1186"/>
                  </a:cubicBezTo>
                  <a:lnTo>
                    <a:pt x="1510" y="1186"/>
                  </a:lnTo>
                  <a:cubicBezTo>
                    <a:pt x="1488" y="1195"/>
                    <a:pt x="1466" y="1199"/>
                    <a:pt x="1444" y="1199"/>
                  </a:cubicBezTo>
                  <a:cubicBezTo>
                    <a:pt x="1353" y="1199"/>
                    <a:pt x="1271" y="1127"/>
                    <a:pt x="1271" y="1028"/>
                  </a:cubicBezTo>
                  <a:lnTo>
                    <a:pt x="1271" y="197"/>
                  </a:lnTo>
                  <a:cubicBezTo>
                    <a:pt x="1271" y="148"/>
                    <a:pt x="1253" y="102"/>
                    <a:pt x="1225" y="67"/>
                  </a:cubicBezTo>
                  <a:lnTo>
                    <a:pt x="1235" y="60"/>
                  </a:lnTo>
                  <a:lnTo>
                    <a:pt x="1183" y="32"/>
                  </a:lnTo>
                  <a:cubicBezTo>
                    <a:pt x="1158" y="14"/>
                    <a:pt x="1130" y="4"/>
                    <a:pt x="1098" y="0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5"/>
            <p:cNvSpPr/>
            <p:nvPr/>
          </p:nvSpPr>
          <p:spPr>
            <a:xfrm>
              <a:off x="1353179" y="2177259"/>
              <a:ext cx="29489" cy="73189"/>
            </a:xfrm>
            <a:custGeom>
              <a:rect b="b" l="l" r="r" t="t"/>
              <a:pathLst>
                <a:path extrusionOk="0" h="2812" w="1133">
                  <a:moveTo>
                    <a:pt x="296" y="1"/>
                  </a:moveTo>
                  <a:lnTo>
                    <a:pt x="267" y="4"/>
                  </a:lnTo>
                  <a:lnTo>
                    <a:pt x="253" y="4"/>
                  </a:lnTo>
                  <a:lnTo>
                    <a:pt x="232" y="11"/>
                  </a:lnTo>
                  <a:lnTo>
                    <a:pt x="218" y="15"/>
                  </a:lnTo>
                  <a:lnTo>
                    <a:pt x="201" y="22"/>
                  </a:lnTo>
                  <a:cubicBezTo>
                    <a:pt x="197" y="22"/>
                    <a:pt x="190" y="25"/>
                    <a:pt x="187" y="29"/>
                  </a:cubicBezTo>
                  <a:lnTo>
                    <a:pt x="172" y="32"/>
                  </a:lnTo>
                  <a:cubicBezTo>
                    <a:pt x="165" y="39"/>
                    <a:pt x="158" y="43"/>
                    <a:pt x="151" y="50"/>
                  </a:cubicBezTo>
                  <a:cubicBezTo>
                    <a:pt x="0" y="176"/>
                    <a:pt x="25" y="595"/>
                    <a:pt x="46" y="968"/>
                  </a:cubicBezTo>
                  <a:cubicBezTo>
                    <a:pt x="77" y="1485"/>
                    <a:pt x="626" y="1999"/>
                    <a:pt x="834" y="2154"/>
                  </a:cubicBezTo>
                  <a:cubicBezTo>
                    <a:pt x="880" y="2185"/>
                    <a:pt x="904" y="2238"/>
                    <a:pt x="904" y="2291"/>
                  </a:cubicBezTo>
                  <a:lnTo>
                    <a:pt x="904" y="2812"/>
                  </a:lnTo>
                  <a:lnTo>
                    <a:pt x="1133" y="2812"/>
                  </a:lnTo>
                  <a:lnTo>
                    <a:pt x="1133" y="2291"/>
                  </a:lnTo>
                  <a:cubicBezTo>
                    <a:pt x="1133" y="2235"/>
                    <a:pt x="1108" y="2185"/>
                    <a:pt x="1063" y="2154"/>
                  </a:cubicBezTo>
                  <a:cubicBezTo>
                    <a:pt x="855" y="1999"/>
                    <a:pt x="306" y="1482"/>
                    <a:pt x="274" y="965"/>
                  </a:cubicBezTo>
                  <a:cubicBezTo>
                    <a:pt x="253" y="595"/>
                    <a:pt x="225" y="173"/>
                    <a:pt x="377" y="50"/>
                  </a:cubicBezTo>
                  <a:cubicBezTo>
                    <a:pt x="384" y="43"/>
                    <a:pt x="394" y="36"/>
                    <a:pt x="401" y="32"/>
                  </a:cubicBezTo>
                  <a:lnTo>
                    <a:pt x="412" y="25"/>
                  </a:lnTo>
                  <a:cubicBezTo>
                    <a:pt x="419" y="22"/>
                    <a:pt x="422" y="22"/>
                    <a:pt x="429" y="18"/>
                  </a:cubicBezTo>
                  <a:lnTo>
                    <a:pt x="447" y="11"/>
                  </a:lnTo>
                  <a:lnTo>
                    <a:pt x="461" y="8"/>
                  </a:lnTo>
                  <a:lnTo>
                    <a:pt x="464" y="8"/>
                  </a:lnTo>
                  <a:lnTo>
                    <a:pt x="436" y="4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5"/>
            <p:cNvSpPr/>
            <p:nvPr/>
          </p:nvSpPr>
          <p:spPr>
            <a:xfrm>
              <a:off x="1432303" y="2160680"/>
              <a:ext cx="9812" cy="20744"/>
            </a:xfrm>
            <a:custGeom>
              <a:rect b="b" l="l" r="r" t="t"/>
              <a:pathLst>
                <a:path extrusionOk="0" h="797" w="377">
                  <a:moveTo>
                    <a:pt x="250" y="1"/>
                  </a:moveTo>
                  <a:cubicBezTo>
                    <a:pt x="141" y="1"/>
                    <a:pt x="53" y="89"/>
                    <a:pt x="53" y="198"/>
                  </a:cubicBezTo>
                  <a:lnTo>
                    <a:pt x="53" y="630"/>
                  </a:lnTo>
                  <a:cubicBezTo>
                    <a:pt x="53" y="638"/>
                    <a:pt x="53" y="645"/>
                    <a:pt x="53" y="652"/>
                  </a:cubicBezTo>
                  <a:lnTo>
                    <a:pt x="53" y="659"/>
                  </a:lnTo>
                  <a:cubicBezTo>
                    <a:pt x="49" y="666"/>
                    <a:pt x="49" y="673"/>
                    <a:pt x="46" y="680"/>
                  </a:cubicBezTo>
                  <a:cubicBezTo>
                    <a:pt x="46" y="687"/>
                    <a:pt x="42" y="694"/>
                    <a:pt x="39" y="701"/>
                  </a:cubicBezTo>
                  <a:lnTo>
                    <a:pt x="35" y="704"/>
                  </a:lnTo>
                  <a:cubicBezTo>
                    <a:pt x="35" y="711"/>
                    <a:pt x="32" y="715"/>
                    <a:pt x="28" y="722"/>
                  </a:cubicBezTo>
                  <a:lnTo>
                    <a:pt x="28" y="725"/>
                  </a:lnTo>
                  <a:cubicBezTo>
                    <a:pt x="25" y="729"/>
                    <a:pt x="18" y="736"/>
                    <a:pt x="14" y="740"/>
                  </a:cubicBezTo>
                  <a:lnTo>
                    <a:pt x="11" y="747"/>
                  </a:lnTo>
                  <a:lnTo>
                    <a:pt x="0" y="757"/>
                  </a:lnTo>
                  <a:cubicBezTo>
                    <a:pt x="28" y="782"/>
                    <a:pt x="65" y="796"/>
                    <a:pt x="103" y="796"/>
                  </a:cubicBezTo>
                  <a:cubicBezTo>
                    <a:pt x="108" y="796"/>
                    <a:pt x="112" y="796"/>
                    <a:pt x="116" y="796"/>
                  </a:cubicBezTo>
                  <a:cubicBezTo>
                    <a:pt x="141" y="796"/>
                    <a:pt x="162" y="792"/>
                    <a:pt x="183" y="785"/>
                  </a:cubicBezTo>
                  <a:cubicBezTo>
                    <a:pt x="190" y="782"/>
                    <a:pt x="197" y="778"/>
                    <a:pt x="204" y="775"/>
                  </a:cubicBezTo>
                  <a:lnTo>
                    <a:pt x="208" y="771"/>
                  </a:lnTo>
                  <a:cubicBezTo>
                    <a:pt x="215" y="768"/>
                    <a:pt x="218" y="764"/>
                    <a:pt x="225" y="757"/>
                  </a:cubicBezTo>
                  <a:lnTo>
                    <a:pt x="229" y="757"/>
                  </a:lnTo>
                  <a:lnTo>
                    <a:pt x="239" y="743"/>
                  </a:lnTo>
                  <a:lnTo>
                    <a:pt x="246" y="740"/>
                  </a:lnTo>
                  <a:cubicBezTo>
                    <a:pt x="250" y="733"/>
                    <a:pt x="253" y="729"/>
                    <a:pt x="257" y="722"/>
                  </a:cubicBezTo>
                  <a:lnTo>
                    <a:pt x="257" y="718"/>
                  </a:lnTo>
                  <a:cubicBezTo>
                    <a:pt x="260" y="715"/>
                    <a:pt x="264" y="708"/>
                    <a:pt x="267" y="701"/>
                  </a:cubicBezTo>
                  <a:lnTo>
                    <a:pt x="271" y="697"/>
                  </a:lnTo>
                  <a:cubicBezTo>
                    <a:pt x="271" y="690"/>
                    <a:pt x="274" y="683"/>
                    <a:pt x="278" y="676"/>
                  </a:cubicBezTo>
                  <a:cubicBezTo>
                    <a:pt x="278" y="669"/>
                    <a:pt x="281" y="662"/>
                    <a:pt x="281" y="655"/>
                  </a:cubicBezTo>
                  <a:lnTo>
                    <a:pt x="281" y="652"/>
                  </a:lnTo>
                  <a:cubicBezTo>
                    <a:pt x="281" y="645"/>
                    <a:pt x="281" y="638"/>
                    <a:pt x="281" y="627"/>
                  </a:cubicBezTo>
                  <a:lnTo>
                    <a:pt x="281" y="194"/>
                  </a:lnTo>
                  <a:cubicBezTo>
                    <a:pt x="281" y="127"/>
                    <a:pt x="317" y="64"/>
                    <a:pt x="376" y="29"/>
                  </a:cubicBezTo>
                  <a:cubicBezTo>
                    <a:pt x="352" y="11"/>
                    <a:pt x="327" y="4"/>
                    <a:pt x="299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5"/>
            <p:cNvSpPr/>
            <p:nvPr/>
          </p:nvSpPr>
          <p:spPr>
            <a:xfrm>
              <a:off x="1412964" y="2156645"/>
              <a:ext cx="9266" cy="22019"/>
            </a:xfrm>
            <a:custGeom>
              <a:rect b="b" l="l" r="r" t="t"/>
              <a:pathLst>
                <a:path extrusionOk="0" h="846" w="356">
                  <a:moveTo>
                    <a:pt x="233" y="1"/>
                  </a:moveTo>
                  <a:cubicBezTo>
                    <a:pt x="159" y="1"/>
                    <a:pt x="89" y="43"/>
                    <a:pt x="57" y="110"/>
                  </a:cubicBezTo>
                  <a:lnTo>
                    <a:pt x="50" y="120"/>
                  </a:lnTo>
                  <a:lnTo>
                    <a:pt x="50" y="676"/>
                  </a:lnTo>
                  <a:cubicBezTo>
                    <a:pt x="53" y="683"/>
                    <a:pt x="53" y="690"/>
                    <a:pt x="50" y="698"/>
                  </a:cubicBezTo>
                  <a:lnTo>
                    <a:pt x="50" y="705"/>
                  </a:lnTo>
                  <a:cubicBezTo>
                    <a:pt x="50" y="708"/>
                    <a:pt x="50" y="715"/>
                    <a:pt x="46" y="722"/>
                  </a:cubicBezTo>
                  <a:cubicBezTo>
                    <a:pt x="43" y="729"/>
                    <a:pt x="43" y="736"/>
                    <a:pt x="39" y="743"/>
                  </a:cubicBezTo>
                  <a:lnTo>
                    <a:pt x="36" y="747"/>
                  </a:lnTo>
                  <a:cubicBezTo>
                    <a:pt x="32" y="754"/>
                    <a:pt x="32" y="761"/>
                    <a:pt x="29" y="764"/>
                  </a:cubicBezTo>
                  <a:lnTo>
                    <a:pt x="29" y="768"/>
                  </a:lnTo>
                  <a:cubicBezTo>
                    <a:pt x="25" y="775"/>
                    <a:pt x="18" y="778"/>
                    <a:pt x="15" y="785"/>
                  </a:cubicBezTo>
                  <a:lnTo>
                    <a:pt x="11" y="789"/>
                  </a:lnTo>
                  <a:lnTo>
                    <a:pt x="1" y="800"/>
                  </a:lnTo>
                  <a:cubicBezTo>
                    <a:pt x="29" y="828"/>
                    <a:pt x="71" y="845"/>
                    <a:pt x="113" y="845"/>
                  </a:cubicBezTo>
                  <a:cubicBezTo>
                    <a:pt x="138" y="845"/>
                    <a:pt x="159" y="842"/>
                    <a:pt x="180" y="831"/>
                  </a:cubicBezTo>
                  <a:lnTo>
                    <a:pt x="184" y="831"/>
                  </a:lnTo>
                  <a:cubicBezTo>
                    <a:pt x="191" y="831"/>
                    <a:pt x="194" y="828"/>
                    <a:pt x="201" y="824"/>
                  </a:cubicBezTo>
                  <a:lnTo>
                    <a:pt x="205" y="821"/>
                  </a:lnTo>
                  <a:cubicBezTo>
                    <a:pt x="212" y="817"/>
                    <a:pt x="219" y="814"/>
                    <a:pt x="222" y="807"/>
                  </a:cubicBezTo>
                  <a:lnTo>
                    <a:pt x="226" y="803"/>
                  </a:lnTo>
                  <a:lnTo>
                    <a:pt x="240" y="793"/>
                  </a:lnTo>
                  <a:lnTo>
                    <a:pt x="243" y="789"/>
                  </a:lnTo>
                  <a:cubicBezTo>
                    <a:pt x="247" y="782"/>
                    <a:pt x="254" y="775"/>
                    <a:pt x="257" y="771"/>
                  </a:cubicBezTo>
                  <a:lnTo>
                    <a:pt x="257" y="768"/>
                  </a:lnTo>
                  <a:cubicBezTo>
                    <a:pt x="261" y="761"/>
                    <a:pt x="264" y="757"/>
                    <a:pt x="264" y="750"/>
                  </a:cubicBezTo>
                  <a:lnTo>
                    <a:pt x="268" y="747"/>
                  </a:lnTo>
                  <a:cubicBezTo>
                    <a:pt x="272" y="740"/>
                    <a:pt x="275" y="733"/>
                    <a:pt x="275" y="726"/>
                  </a:cubicBezTo>
                  <a:cubicBezTo>
                    <a:pt x="279" y="719"/>
                    <a:pt x="279" y="712"/>
                    <a:pt x="282" y="705"/>
                  </a:cubicBezTo>
                  <a:lnTo>
                    <a:pt x="282" y="701"/>
                  </a:lnTo>
                  <a:cubicBezTo>
                    <a:pt x="282" y="694"/>
                    <a:pt x="282" y="687"/>
                    <a:pt x="282" y="676"/>
                  </a:cubicBezTo>
                  <a:lnTo>
                    <a:pt x="282" y="117"/>
                  </a:lnTo>
                  <a:lnTo>
                    <a:pt x="286" y="110"/>
                  </a:lnTo>
                  <a:cubicBezTo>
                    <a:pt x="303" y="75"/>
                    <a:pt x="328" y="50"/>
                    <a:pt x="356" y="29"/>
                  </a:cubicBezTo>
                  <a:cubicBezTo>
                    <a:pt x="335" y="15"/>
                    <a:pt x="307" y="4"/>
                    <a:pt x="282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5"/>
            <p:cNvSpPr/>
            <p:nvPr/>
          </p:nvSpPr>
          <p:spPr>
            <a:xfrm>
              <a:off x="1393470" y="2153002"/>
              <a:ext cx="9370" cy="25663"/>
            </a:xfrm>
            <a:custGeom>
              <a:rect b="b" l="l" r="r" t="t"/>
              <a:pathLst>
                <a:path extrusionOk="0" h="986" w="360">
                  <a:moveTo>
                    <a:pt x="232" y="0"/>
                  </a:moveTo>
                  <a:cubicBezTo>
                    <a:pt x="158" y="0"/>
                    <a:pt x="92" y="39"/>
                    <a:pt x="56" y="102"/>
                  </a:cubicBezTo>
                  <a:lnTo>
                    <a:pt x="53" y="113"/>
                  </a:lnTo>
                  <a:lnTo>
                    <a:pt x="53" y="816"/>
                  </a:lnTo>
                  <a:cubicBezTo>
                    <a:pt x="53" y="823"/>
                    <a:pt x="53" y="830"/>
                    <a:pt x="53" y="838"/>
                  </a:cubicBezTo>
                  <a:lnTo>
                    <a:pt x="53" y="845"/>
                  </a:lnTo>
                  <a:cubicBezTo>
                    <a:pt x="53" y="848"/>
                    <a:pt x="49" y="855"/>
                    <a:pt x="49" y="862"/>
                  </a:cubicBezTo>
                  <a:cubicBezTo>
                    <a:pt x="46" y="869"/>
                    <a:pt x="42" y="876"/>
                    <a:pt x="39" y="883"/>
                  </a:cubicBezTo>
                  <a:lnTo>
                    <a:pt x="39" y="887"/>
                  </a:lnTo>
                  <a:cubicBezTo>
                    <a:pt x="35" y="894"/>
                    <a:pt x="32" y="901"/>
                    <a:pt x="28" y="904"/>
                  </a:cubicBezTo>
                  <a:lnTo>
                    <a:pt x="28" y="908"/>
                  </a:lnTo>
                  <a:cubicBezTo>
                    <a:pt x="25" y="915"/>
                    <a:pt x="21" y="918"/>
                    <a:pt x="14" y="925"/>
                  </a:cubicBezTo>
                  <a:lnTo>
                    <a:pt x="11" y="929"/>
                  </a:lnTo>
                  <a:lnTo>
                    <a:pt x="0" y="940"/>
                  </a:lnTo>
                  <a:cubicBezTo>
                    <a:pt x="32" y="971"/>
                    <a:pt x="74" y="985"/>
                    <a:pt x="120" y="985"/>
                  </a:cubicBezTo>
                  <a:cubicBezTo>
                    <a:pt x="141" y="985"/>
                    <a:pt x="162" y="982"/>
                    <a:pt x="183" y="971"/>
                  </a:cubicBezTo>
                  <a:lnTo>
                    <a:pt x="187" y="971"/>
                  </a:lnTo>
                  <a:cubicBezTo>
                    <a:pt x="194" y="971"/>
                    <a:pt x="201" y="968"/>
                    <a:pt x="208" y="964"/>
                  </a:cubicBezTo>
                  <a:lnTo>
                    <a:pt x="211" y="961"/>
                  </a:lnTo>
                  <a:cubicBezTo>
                    <a:pt x="215" y="957"/>
                    <a:pt x="222" y="954"/>
                    <a:pt x="229" y="947"/>
                  </a:cubicBezTo>
                  <a:lnTo>
                    <a:pt x="232" y="943"/>
                  </a:lnTo>
                  <a:lnTo>
                    <a:pt x="243" y="933"/>
                  </a:lnTo>
                  <a:lnTo>
                    <a:pt x="246" y="929"/>
                  </a:lnTo>
                  <a:cubicBezTo>
                    <a:pt x="253" y="922"/>
                    <a:pt x="257" y="915"/>
                    <a:pt x="261" y="911"/>
                  </a:cubicBezTo>
                  <a:lnTo>
                    <a:pt x="261" y="908"/>
                  </a:lnTo>
                  <a:cubicBezTo>
                    <a:pt x="264" y="901"/>
                    <a:pt x="268" y="897"/>
                    <a:pt x="271" y="890"/>
                  </a:cubicBezTo>
                  <a:lnTo>
                    <a:pt x="271" y="887"/>
                  </a:lnTo>
                  <a:cubicBezTo>
                    <a:pt x="275" y="880"/>
                    <a:pt x="278" y="873"/>
                    <a:pt x="282" y="866"/>
                  </a:cubicBezTo>
                  <a:cubicBezTo>
                    <a:pt x="282" y="859"/>
                    <a:pt x="285" y="852"/>
                    <a:pt x="285" y="845"/>
                  </a:cubicBezTo>
                  <a:lnTo>
                    <a:pt x="285" y="841"/>
                  </a:lnTo>
                  <a:cubicBezTo>
                    <a:pt x="285" y="834"/>
                    <a:pt x="285" y="827"/>
                    <a:pt x="285" y="816"/>
                  </a:cubicBezTo>
                  <a:lnTo>
                    <a:pt x="285" y="113"/>
                  </a:lnTo>
                  <a:lnTo>
                    <a:pt x="289" y="102"/>
                  </a:lnTo>
                  <a:cubicBezTo>
                    <a:pt x="306" y="70"/>
                    <a:pt x="331" y="46"/>
                    <a:pt x="359" y="28"/>
                  </a:cubicBezTo>
                  <a:cubicBezTo>
                    <a:pt x="338" y="11"/>
                    <a:pt x="310" y="4"/>
                    <a:pt x="282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5"/>
            <p:cNvSpPr/>
            <p:nvPr/>
          </p:nvSpPr>
          <p:spPr>
            <a:xfrm>
              <a:off x="1373767" y="2147301"/>
              <a:ext cx="9838" cy="43336"/>
            </a:xfrm>
            <a:custGeom>
              <a:rect b="b" l="l" r="r" t="t"/>
              <a:pathLst>
                <a:path extrusionOk="0" h="1665" w="378">
                  <a:moveTo>
                    <a:pt x="251" y="1"/>
                  </a:moveTo>
                  <a:cubicBezTo>
                    <a:pt x="141" y="1"/>
                    <a:pt x="53" y="92"/>
                    <a:pt x="53" y="202"/>
                  </a:cubicBezTo>
                  <a:lnTo>
                    <a:pt x="53" y="1176"/>
                  </a:lnTo>
                  <a:lnTo>
                    <a:pt x="141" y="1187"/>
                  </a:lnTo>
                  <a:lnTo>
                    <a:pt x="53" y="1204"/>
                  </a:lnTo>
                  <a:lnTo>
                    <a:pt x="53" y="1493"/>
                  </a:lnTo>
                  <a:cubicBezTo>
                    <a:pt x="53" y="1500"/>
                    <a:pt x="53" y="1507"/>
                    <a:pt x="53" y="1514"/>
                  </a:cubicBezTo>
                  <a:lnTo>
                    <a:pt x="53" y="1521"/>
                  </a:lnTo>
                  <a:cubicBezTo>
                    <a:pt x="53" y="1528"/>
                    <a:pt x="50" y="1535"/>
                    <a:pt x="50" y="1542"/>
                  </a:cubicBezTo>
                  <a:cubicBezTo>
                    <a:pt x="46" y="1549"/>
                    <a:pt x="43" y="1556"/>
                    <a:pt x="43" y="1563"/>
                  </a:cubicBezTo>
                  <a:lnTo>
                    <a:pt x="39" y="1567"/>
                  </a:lnTo>
                  <a:cubicBezTo>
                    <a:pt x="36" y="1574"/>
                    <a:pt x="32" y="1577"/>
                    <a:pt x="29" y="1584"/>
                  </a:cubicBezTo>
                  <a:lnTo>
                    <a:pt x="29" y="1588"/>
                  </a:lnTo>
                  <a:cubicBezTo>
                    <a:pt x="25" y="1591"/>
                    <a:pt x="22" y="1598"/>
                    <a:pt x="18" y="1602"/>
                  </a:cubicBezTo>
                  <a:lnTo>
                    <a:pt x="11" y="1609"/>
                  </a:lnTo>
                  <a:lnTo>
                    <a:pt x="1" y="1619"/>
                  </a:lnTo>
                  <a:cubicBezTo>
                    <a:pt x="33" y="1649"/>
                    <a:pt x="75" y="1664"/>
                    <a:pt x="117" y="1664"/>
                  </a:cubicBezTo>
                  <a:cubicBezTo>
                    <a:pt x="140" y="1664"/>
                    <a:pt x="163" y="1660"/>
                    <a:pt x="184" y="1651"/>
                  </a:cubicBezTo>
                  <a:lnTo>
                    <a:pt x="187" y="1651"/>
                  </a:lnTo>
                  <a:cubicBezTo>
                    <a:pt x="194" y="1648"/>
                    <a:pt x="198" y="1644"/>
                    <a:pt x="205" y="1641"/>
                  </a:cubicBezTo>
                  <a:lnTo>
                    <a:pt x="208" y="1637"/>
                  </a:lnTo>
                  <a:cubicBezTo>
                    <a:pt x="215" y="1634"/>
                    <a:pt x="222" y="1630"/>
                    <a:pt x="226" y="1627"/>
                  </a:cubicBezTo>
                  <a:lnTo>
                    <a:pt x="229" y="1623"/>
                  </a:lnTo>
                  <a:lnTo>
                    <a:pt x="243" y="1609"/>
                  </a:lnTo>
                  <a:lnTo>
                    <a:pt x="247" y="1605"/>
                  </a:lnTo>
                  <a:cubicBezTo>
                    <a:pt x="251" y="1598"/>
                    <a:pt x="254" y="1595"/>
                    <a:pt x="261" y="1588"/>
                  </a:cubicBezTo>
                  <a:lnTo>
                    <a:pt x="261" y="1584"/>
                  </a:lnTo>
                  <a:cubicBezTo>
                    <a:pt x="261" y="1581"/>
                    <a:pt x="265" y="1574"/>
                    <a:pt x="268" y="1567"/>
                  </a:cubicBezTo>
                  <a:lnTo>
                    <a:pt x="272" y="1563"/>
                  </a:lnTo>
                  <a:cubicBezTo>
                    <a:pt x="272" y="1556"/>
                    <a:pt x="275" y="1549"/>
                    <a:pt x="279" y="1542"/>
                  </a:cubicBezTo>
                  <a:cubicBezTo>
                    <a:pt x="279" y="1535"/>
                    <a:pt x="282" y="1528"/>
                    <a:pt x="282" y="1524"/>
                  </a:cubicBezTo>
                  <a:lnTo>
                    <a:pt x="282" y="1517"/>
                  </a:lnTo>
                  <a:cubicBezTo>
                    <a:pt x="282" y="1510"/>
                    <a:pt x="282" y="1503"/>
                    <a:pt x="282" y="1493"/>
                  </a:cubicBezTo>
                  <a:lnTo>
                    <a:pt x="282" y="198"/>
                  </a:lnTo>
                  <a:cubicBezTo>
                    <a:pt x="282" y="131"/>
                    <a:pt x="317" y="64"/>
                    <a:pt x="377" y="29"/>
                  </a:cubicBezTo>
                  <a:cubicBezTo>
                    <a:pt x="353" y="15"/>
                    <a:pt x="328" y="4"/>
                    <a:pt x="300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5"/>
            <p:cNvSpPr/>
            <p:nvPr/>
          </p:nvSpPr>
          <p:spPr>
            <a:xfrm>
              <a:off x="1566995" y="2032442"/>
              <a:ext cx="14419" cy="22852"/>
            </a:xfrm>
            <a:custGeom>
              <a:rect b="b" l="l" r="r" t="t"/>
              <a:pathLst>
                <a:path extrusionOk="0" h="878" w="554">
                  <a:moveTo>
                    <a:pt x="430" y="0"/>
                  </a:moveTo>
                  <a:cubicBezTo>
                    <a:pt x="340" y="0"/>
                    <a:pt x="257" y="60"/>
                    <a:pt x="236" y="153"/>
                  </a:cubicBezTo>
                  <a:lnTo>
                    <a:pt x="50" y="758"/>
                  </a:lnTo>
                  <a:cubicBezTo>
                    <a:pt x="46" y="765"/>
                    <a:pt x="43" y="772"/>
                    <a:pt x="39" y="779"/>
                  </a:cubicBezTo>
                  <a:lnTo>
                    <a:pt x="36" y="786"/>
                  </a:lnTo>
                  <a:cubicBezTo>
                    <a:pt x="36" y="790"/>
                    <a:pt x="32" y="793"/>
                    <a:pt x="29" y="797"/>
                  </a:cubicBezTo>
                  <a:cubicBezTo>
                    <a:pt x="22" y="811"/>
                    <a:pt x="11" y="822"/>
                    <a:pt x="1" y="832"/>
                  </a:cubicBezTo>
                  <a:cubicBezTo>
                    <a:pt x="32" y="861"/>
                    <a:pt x="72" y="877"/>
                    <a:pt x="114" y="877"/>
                  </a:cubicBezTo>
                  <a:cubicBezTo>
                    <a:pt x="132" y="877"/>
                    <a:pt x="151" y="874"/>
                    <a:pt x="170" y="867"/>
                  </a:cubicBezTo>
                  <a:lnTo>
                    <a:pt x="184" y="864"/>
                  </a:lnTo>
                  <a:cubicBezTo>
                    <a:pt x="215" y="850"/>
                    <a:pt x="240" y="825"/>
                    <a:pt x="258" y="797"/>
                  </a:cubicBezTo>
                  <a:cubicBezTo>
                    <a:pt x="261" y="793"/>
                    <a:pt x="265" y="790"/>
                    <a:pt x="265" y="786"/>
                  </a:cubicBezTo>
                  <a:lnTo>
                    <a:pt x="272" y="779"/>
                  </a:lnTo>
                  <a:cubicBezTo>
                    <a:pt x="272" y="772"/>
                    <a:pt x="275" y="765"/>
                    <a:pt x="279" y="758"/>
                  </a:cubicBezTo>
                  <a:lnTo>
                    <a:pt x="469" y="153"/>
                  </a:lnTo>
                  <a:cubicBezTo>
                    <a:pt x="479" y="104"/>
                    <a:pt x="511" y="58"/>
                    <a:pt x="553" y="33"/>
                  </a:cubicBezTo>
                  <a:cubicBezTo>
                    <a:pt x="536" y="23"/>
                    <a:pt x="518" y="16"/>
                    <a:pt x="497" y="9"/>
                  </a:cubicBezTo>
                  <a:lnTo>
                    <a:pt x="476" y="5"/>
                  </a:lnTo>
                  <a:cubicBezTo>
                    <a:pt x="460" y="2"/>
                    <a:pt x="445" y="0"/>
                    <a:pt x="430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5"/>
            <p:cNvSpPr/>
            <p:nvPr/>
          </p:nvSpPr>
          <p:spPr>
            <a:xfrm>
              <a:off x="1548672" y="2024113"/>
              <a:ext cx="14315" cy="24049"/>
            </a:xfrm>
            <a:custGeom>
              <a:rect b="b" l="l" r="r" t="t"/>
              <a:pathLst>
                <a:path extrusionOk="0" h="924" w="550">
                  <a:moveTo>
                    <a:pt x="427" y="0"/>
                  </a:moveTo>
                  <a:cubicBezTo>
                    <a:pt x="365" y="0"/>
                    <a:pt x="305" y="29"/>
                    <a:pt x="265" y="83"/>
                  </a:cubicBezTo>
                  <a:lnTo>
                    <a:pt x="261" y="86"/>
                  </a:lnTo>
                  <a:lnTo>
                    <a:pt x="50" y="797"/>
                  </a:lnTo>
                  <a:cubicBezTo>
                    <a:pt x="50" y="804"/>
                    <a:pt x="47" y="814"/>
                    <a:pt x="43" y="821"/>
                  </a:cubicBezTo>
                  <a:lnTo>
                    <a:pt x="40" y="828"/>
                  </a:lnTo>
                  <a:cubicBezTo>
                    <a:pt x="36" y="836"/>
                    <a:pt x="33" y="839"/>
                    <a:pt x="29" y="846"/>
                  </a:cubicBezTo>
                  <a:lnTo>
                    <a:pt x="26" y="850"/>
                  </a:lnTo>
                  <a:cubicBezTo>
                    <a:pt x="22" y="857"/>
                    <a:pt x="19" y="860"/>
                    <a:pt x="12" y="867"/>
                  </a:cubicBezTo>
                  <a:lnTo>
                    <a:pt x="5" y="874"/>
                  </a:lnTo>
                  <a:lnTo>
                    <a:pt x="1" y="878"/>
                  </a:lnTo>
                  <a:cubicBezTo>
                    <a:pt x="19" y="895"/>
                    <a:pt x="43" y="906"/>
                    <a:pt x="68" y="916"/>
                  </a:cubicBezTo>
                  <a:cubicBezTo>
                    <a:pt x="82" y="920"/>
                    <a:pt x="100" y="923"/>
                    <a:pt x="117" y="923"/>
                  </a:cubicBezTo>
                  <a:cubicBezTo>
                    <a:pt x="142" y="923"/>
                    <a:pt x="163" y="916"/>
                    <a:pt x="184" y="906"/>
                  </a:cubicBezTo>
                  <a:cubicBezTo>
                    <a:pt x="202" y="902"/>
                    <a:pt x="216" y="892"/>
                    <a:pt x="230" y="881"/>
                  </a:cubicBezTo>
                  <a:lnTo>
                    <a:pt x="237" y="874"/>
                  </a:lnTo>
                  <a:lnTo>
                    <a:pt x="244" y="867"/>
                  </a:lnTo>
                  <a:cubicBezTo>
                    <a:pt x="251" y="860"/>
                    <a:pt x="254" y="857"/>
                    <a:pt x="258" y="850"/>
                  </a:cubicBezTo>
                  <a:lnTo>
                    <a:pt x="261" y="846"/>
                  </a:lnTo>
                  <a:cubicBezTo>
                    <a:pt x="265" y="839"/>
                    <a:pt x="268" y="836"/>
                    <a:pt x="272" y="828"/>
                  </a:cubicBezTo>
                  <a:lnTo>
                    <a:pt x="275" y="821"/>
                  </a:lnTo>
                  <a:cubicBezTo>
                    <a:pt x="279" y="814"/>
                    <a:pt x="282" y="807"/>
                    <a:pt x="282" y="800"/>
                  </a:cubicBezTo>
                  <a:lnTo>
                    <a:pt x="494" y="86"/>
                  </a:lnTo>
                  <a:lnTo>
                    <a:pt x="501" y="79"/>
                  </a:lnTo>
                  <a:cubicBezTo>
                    <a:pt x="515" y="58"/>
                    <a:pt x="532" y="44"/>
                    <a:pt x="550" y="30"/>
                  </a:cubicBezTo>
                  <a:lnTo>
                    <a:pt x="543" y="26"/>
                  </a:lnTo>
                  <a:cubicBezTo>
                    <a:pt x="536" y="23"/>
                    <a:pt x="529" y="19"/>
                    <a:pt x="522" y="16"/>
                  </a:cubicBezTo>
                  <a:cubicBezTo>
                    <a:pt x="515" y="12"/>
                    <a:pt x="508" y="12"/>
                    <a:pt x="501" y="9"/>
                  </a:cubicBezTo>
                  <a:lnTo>
                    <a:pt x="472" y="5"/>
                  </a:lnTo>
                  <a:cubicBezTo>
                    <a:pt x="457" y="2"/>
                    <a:pt x="442" y="0"/>
                    <a:pt x="427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5"/>
            <p:cNvSpPr/>
            <p:nvPr/>
          </p:nvSpPr>
          <p:spPr>
            <a:xfrm>
              <a:off x="1529828" y="2015993"/>
              <a:ext cx="15122" cy="27693"/>
            </a:xfrm>
            <a:custGeom>
              <a:rect b="b" l="l" r="r" t="t"/>
              <a:pathLst>
                <a:path extrusionOk="0" h="1064" w="581">
                  <a:moveTo>
                    <a:pt x="462" y="0"/>
                  </a:moveTo>
                  <a:cubicBezTo>
                    <a:pt x="403" y="0"/>
                    <a:pt x="346" y="25"/>
                    <a:pt x="306" y="71"/>
                  </a:cubicBezTo>
                  <a:lnTo>
                    <a:pt x="299" y="78"/>
                  </a:lnTo>
                  <a:lnTo>
                    <a:pt x="53" y="936"/>
                  </a:lnTo>
                  <a:cubicBezTo>
                    <a:pt x="49" y="947"/>
                    <a:pt x="46" y="954"/>
                    <a:pt x="42" y="961"/>
                  </a:cubicBezTo>
                  <a:lnTo>
                    <a:pt x="39" y="968"/>
                  </a:lnTo>
                  <a:cubicBezTo>
                    <a:pt x="35" y="972"/>
                    <a:pt x="32" y="979"/>
                    <a:pt x="28" y="986"/>
                  </a:cubicBezTo>
                  <a:lnTo>
                    <a:pt x="25" y="989"/>
                  </a:lnTo>
                  <a:cubicBezTo>
                    <a:pt x="21" y="996"/>
                    <a:pt x="18" y="1000"/>
                    <a:pt x="11" y="1007"/>
                  </a:cubicBezTo>
                  <a:lnTo>
                    <a:pt x="4" y="1014"/>
                  </a:lnTo>
                  <a:lnTo>
                    <a:pt x="0" y="1017"/>
                  </a:lnTo>
                  <a:cubicBezTo>
                    <a:pt x="18" y="1035"/>
                    <a:pt x="42" y="1049"/>
                    <a:pt x="67" y="1056"/>
                  </a:cubicBezTo>
                  <a:cubicBezTo>
                    <a:pt x="85" y="1060"/>
                    <a:pt x="99" y="1063"/>
                    <a:pt x="116" y="1063"/>
                  </a:cubicBezTo>
                  <a:cubicBezTo>
                    <a:pt x="134" y="1063"/>
                    <a:pt x="155" y="1060"/>
                    <a:pt x="173" y="1053"/>
                  </a:cubicBezTo>
                  <a:lnTo>
                    <a:pt x="183" y="1045"/>
                  </a:lnTo>
                  <a:cubicBezTo>
                    <a:pt x="201" y="1038"/>
                    <a:pt x="215" y="1031"/>
                    <a:pt x="229" y="1021"/>
                  </a:cubicBezTo>
                  <a:lnTo>
                    <a:pt x="236" y="1014"/>
                  </a:lnTo>
                  <a:lnTo>
                    <a:pt x="243" y="1003"/>
                  </a:lnTo>
                  <a:cubicBezTo>
                    <a:pt x="246" y="1000"/>
                    <a:pt x="254" y="996"/>
                    <a:pt x="257" y="989"/>
                  </a:cubicBezTo>
                  <a:lnTo>
                    <a:pt x="261" y="986"/>
                  </a:lnTo>
                  <a:cubicBezTo>
                    <a:pt x="264" y="979"/>
                    <a:pt x="268" y="972"/>
                    <a:pt x="271" y="968"/>
                  </a:cubicBezTo>
                  <a:lnTo>
                    <a:pt x="275" y="961"/>
                  </a:lnTo>
                  <a:cubicBezTo>
                    <a:pt x="278" y="954"/>
                    <a:pt x="278" y="947"/>
                    <a:pt x="282" y="936"/>
                  </a:cubicBezTo>
                  <a:lnTo>
                    <a:pt x="531" y="78"/>
                  </a:lnTo>
                  <a:lnTo>
                    <a:pt x="535" y="71"/>
                  </a:lnTo>
                  <a:cubicBezTo>
                    <a:pt x="549" y="57"/>
                    <a:pt x="563" y="43"/>
                    <a:pt x="581" y="32"/>
                  </a:cubicBezTo>
                  <a:cubicBezTo>
                    <a:pt x="563" y="22"/>
                    <a:pt x="546" y="15"/>
                    <a:pt x="524" y="11"/>
                  </a:cubicBezTo>
                  <a:lnTo>
                    <a:pt x="503" y="4"/>
                  </a:lnTo>
                  <a:cubicBezTo>
                    <a:pt x="490" y="1"/>
                    <a:pt x="476" y="0"/>
                    <a:pt x="462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5"/>
            <p:cNvSpPr/>
            <p:nvPr/>
          </p:nvSpPr>
          <p:spPr>
            <a:xfrm>
              <a:off x="1507757" y="2006076"/>
              <a:ext cx="19625" cy="44689"/>
            </a:xfrm>
            <a:custGeom>
              <a:rect b="b" l="l" r="r" t="t"/>
              <a:pathLst>
                <a:path extrusionOk="0" h="1717" w="754">
                  <a:moveTo>
                    <a:pt x="630" y="0"/>
                  </a:moveTo>
                  <a:cubicBezTo>
                    <a:pt x="593" y="0"/>
                    <a:pt x="557" y="10"/>
                    <a:pt x="524" y="30"/>
                  </a:cubicBezTo>
                  <a:cubicBezTo>
                    <a:pt x="482" y="58"/>
                    <a:pt x="451" y="100"/>
                    <a:pt x="437" y="153"/>
                  </a:cubicBezTo>
                  <a:lnTo>
                    <a:pt x="53" y="1588"/>
                  </a:lnTo>
                  <a:cubicBezTo>
                    <a:pt x="49" y="1595"/>
                    <a:pt x="46" y="1606"/>
                    <a:pt x="42" y="1613"/>
                  </a:cubicBezTo>
                  <a:lnTo>
                    <a:pt x="39" y="1620"/>
                  </a:lnTo>
                  <a:cubicBezTo>
                    <a:pt x="35" y="1627"/>
                    <a:pt x="32" y="1634"/>
                    <a:pt x="28" y="1641"/>
                  </a:cubicBezTo>
                  <a:cubicBezTo>
                    <a:pt x="21" y="1648"/>
                    <a:pt x="18" y="1652"/>
                    <a:pt x="11" y="1659"/>
                  </a:cubicBezTo>
                  <a:lnTo>
                    <a:pt x="7" y="1666"/>
                  </a:lnTo>
                  <a:lnTo>
                    <a:pt x="0" y="1673"/>
                  </a:lnTo>
                  <a:cubicBezTo>
                    <a:pt x="18" y="1690"/>
                    <a:pt x="42" y="1704"/>
                    <a:pt x="71" y="1711"/>
                  </a:cubicBezTo>
                  <a:cubicBezTo>
                    <a:pt x="83" y="1715"/>
                    <a:pt x="96" y="1716"/>
                    <a:pt x="109" y="1716"/>
                  </a:cubicBezTo>
                  <a:cubicBezTo>
                    <a:pt x="136" y="1716"/>
                    <a:pt x="164" y="1709"/>
                    <a:pt x="190" y="1697"/>
                  </a:cubicBezTo>
                  <a:lnTo>
                    <a:pt x="201" y="1694"/>
                  </a:lnTo>
                  <a:cubicBezTo>
                    <a:pt x="204" y="1690"/>
                    <a:pt x="211" y="1687"/>
                    <a:pt x="218" y="1680"/>
                  </a:cubicBezTo>
                  <a:lnTo>
                    <a:pt x="222" y="1676"/>
                  </a:lnTo>
                  <a:cubicBezTo>
                    <a:pt x="229" y="1673"/>
                    <a:pt x="232" y="1669"/>
                    <a:pt x="236" y="1666"/>
                  </a:cubicBezTo>
                  <a:lnTo>
                    <a:pt x="243" y="1659"/>
                  </a:lnTo>
                  <a:cubicBezTo>
                    <a:pt x="247" y="1652"/>
                    <a:pt x="254" y="1648"/>
                    <a:pt x="257" y="1641"/>
                  </a:cubicBezTo>
                  <a:cubicBezTo>
                    <a:pt x="261" y="1634"/>
                    <a:pt x="264" y="1627"/>
                    <a:pt x="271" y="1620"/>
                  </a:cubicBezTo>
                  <a:lnTo>
                    <a:pt x="271" y="1613"/>
                  </a:lnTo>
                  <a:cubicBezTo>
                    <a:pt x="275" y="1606"/>
                    <a:pt x="278" y="1595"/>
                    <a:pt x="282" y="1588"/>
                  </a:cubicBezTo>
                  <a:lnTo>
                    <a:pt x="669" y="153"/>
                  </a:lnTo>
                  <a:cubicBezTo>
                    <a:pt x="679" y="104"/>
                    <a:pt x="707" y="61"/>
                    <a:pt x="753" y="33"/>
                  </a:cubicBezTo>
                  <a:cubicBezTo>
                    <a:pt x="736" y="23"/>
                    <a:pt x="714" y="16"/>
                    <a:pt x="697" y="12"/>
                  </a:cubicBezTo>
                  <a:lnTo>
                    <a:pt x="676" y="5"/>
                  </a:lnTo>
                  <a:cubicBezTo>
                    <a:pt x="660" y="2"/>
                    <a:pt x="645" y="0"/>
                    <a:pt x="630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5"/>
            <p:cNvSpPr/>
            <p:nvPr/>
          </p:nvSpPr>
          <p:spPr>
            <a:xfrm>
              <a:off x="1484670" y="2042281"/>
              <a:ext cx="20275" cy="81622"/>
            </a:xfrm>
            <a:custGeom>
              <a:rect b="b" l="l" r="r" t="t"/>
              <a:pathLst>
                <a:path extrusionOk="0" h="3136" w="779">
                  <a:moveTo>
                    <a:pt x="152" y="0"/>
                  </a:moveTo>
                  <a:lnTo>
                    <a:pt x="138" y="43"/>
                  </a:lnTo>
                  <a:cubicBezTo>
                    <a:pt x="85" y="229"/>
                    <a:pt x="46" y="415"/>
                    <a:pt x="15" y="605"/>
                  </a:cubicBezTo>
                  <a:cubicBezTo>
                    <a:pt x="8" y="665"/>
                    <a:pt x="1" y="725"/>
                    <a:pt x="4" y="781"/>
                  </a:cubicBezTo>
                  <a:cubicBezTo>
                    <a:pt x="15" y="1292"/>
                    <a:pt x="409" y="1819"/>
                    <a:pt x="493" y="1925"/>
                  </a:cubicBezTo>
                  <a:lnTo>
                    <a:pt x="507" y="1946"/>
                  </a:lnTo>
                  <a:cubicBezTo>
                    <a:pt x="535" y="1978"/>
                    <a:pt x="549" y="2016"/>
                    <a:pt x="549" y="2059"/>
                  </a:cubicBezTo>
                  <a:lnTo>
                    <a:pt x="549" y="3135"/>
                  </a:lnTo>
                  <a:lnTo>
                    <a:pt x="778" y="3135"/>
                  </a:lnTo>
                  <a:lnTo>
                    <a:pt x="778" y="2059"/>
                  </a:lnTo>
                  <a:cubicBezTo>
                    <a:pt x="778" y="2016"/>
                    <a:pt x="764" y="1981"/>
                    <a:pt x="739" y="1950"/>
                  </a:cubicBezTo>
                  <a:lnTo>
                    <a:pt x="722" y="1928"/>
                  </a:lnTo>
                  <a:cubicBezTo>
                    <a:pt x="637" y="1823"/>
                    <a:pt x="243" y="1295"/>
                    <a:pt x="233" y="785"/>
                  </a:cubicBezTo>
                  <a:cubicBezTo>
                    <a:pt x="233" y="729"/>
                    <a:pt x="236" y="669"/>
                    <a:pt x="247" y="609"/>
                  </a:cubicBezTo>
                  <a:cubicBezTo>
                    <a:pt x="275" y="433"/>
                    <a:pt x="310" y="261"/>
                    <a:pt x="356" y="88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5"/>
            <p:cNvSpPr/>
            <p:nvPr/>
          </p:nvSpPr>
          <p:spPr>
            <a:xfrm>
              <a:off x="1657571" y="2125699"/>
              <a:ext cx="9370" cy="22019"/>
            </a:xfrm>
            <a:custGeom>
              <a:rect b="b" l="l" r="r" t="t"/>
              <a:pathLst>
                <a:path extrusionOk="0" h="846" w="360">
                  <a:moveTo>
                    <a:pt x="233" y="1"/>
                  </a:moveTo>
                  <a:cubicBezTo>
                    <a:pt x="159" y="1"/>
                    <a:pt x="92" y="43"/>
                    <a:pt x="57" y="110"/>
                  </a:cubicBezTo>
                  <a:lnTo>
                    <a:pt x="53" y="120"/>
                  </a:lnTo>
                  <a:lnTo>
                    <a:pt x="53" y="676"/>
                  </a:lnTo>
                  <a:cubicBezTo>
                    <a:pt x="53" y="683"/>
                    <a:pt x="53" y="690"/>
                    <a:pt x="53" y="697"/>
                  </a:cubicBezTo>
                  <a:lnTo>
                    <a:pt x="53" y="704"/>
                  </a:lnTo>
                  <a:cubicBezTo>
                    <a:pt x="50" y="711"/>
                    <a:pt x="50" y="718"/>
                    <a:pt x="50" y="722"/>
                  </a:cubicBezTo>
                  <a:cubicBezTo>
                    <a:pt x="46" y="729"/>
                    <a:pt x="43" y="736"/>
                    <a:pt x="39" y="743"/>
                  </a:cubicBezTo>
                  <a:lnTo>
                    <a:pt x="39" y="750"/>
                  </a:lnTo>
                  <a:cubicBezTo>
                    <a:pt x="36" y="754"/>
                    <a:pt x="32" y="761"/>
                    <a:pt x="29" y="764"/>
                  </a:cubicBezTo>
                  <a:lnTo>
                    <a:pt x="29" y="768"/>
                  </a:lnTo>
                  <a:cubicBezTo>
                    <a:pt x="25" y="775"/>
                    <a:pt x="22" y="778"/>
                    <a:pt x="15" y="785"/>
                  </a:cubicBezTo>
                  <a:lnTo>
                    <a:pt x="11" y="789"/>
                  </a:lnTo>
                  <a:lnTo>
                    <a:pt x="0" y="803"/>
                  </a:lnTo>
                  <a:cubicBezTo>
                    <a:pt x="32" y="831"/>
                    <a:pt x="74" y="845"/>
                    <a:pt x="117" y="845"/>
                  </a:cubicBezTo>
                  <a:cubicBezTo>
                    <a:pt x="141" y="845"/>
                    <a:pt x="162" y="842"/>
                    <a:pt x="183" y="831"/>
                  </a:cubicBezTo>
                  <a:cubicBezTo>
                    <a:pt x="190" y="831"/>
                    <a:pt x="198" y="827"/>
                    <a:pt x="205" y="824"/>
                  </a:cubicBezTo>
                  <a:lnTo>
                    <a:pt x="208" y="820"/>
                  </a:lnTo>
                  <a:cubicBezTo>
                    <a:pt x="212" y="817"/>
                    <a:pt x="219" y="810"/>
                    <a:pt x="226" y="806"/>
                  </a:cubicBezTo>
                  <a:lnTo>
                    <a:pt x="229" y="803"/>
                  </a:lnTo>
                  <a:cubicBezTo>
                    <a:pt x="233" y="799"/>
                    <a:pt x="236" y="796"/>
                    <a:pt x="240" y="792"/>
                  </a:cubicBezTo>
                  <a:lnTo>
                    <a:pt x="243" y="789"/>
                  </a:lnTo>
                  <a:cubicBezTo>
                    <a:pt x="250" y="782"/>
                    <a:pt x="254" y="775"/>
                    <a:pt x="257" y="771"/>
                  </a:cubicBezTo>
                  <a:lnTo>
                    <a:pt x="257" y="768"/>
                  </a:lnTo>
                  <a:cubicBezTo>
                    <a:pt x="261" y="761"/>
                    <a:pt x="264" y="757"/>
                    <a:pt x="268" y="750"/>
                  </a:cubicBezTo>
                  <a:lnTo>
                    <a:pt x="268" y="747"/>
                  </a:lnTo>
                  <a:cubicBezTo>
                    <a:pt x="271" y="739"/>
                    <a:pt x="275" y="732"/>
                    <a:pt x="278" y="725"/>
                  </a:cubicBezTo>
                  <a:cubicBezTo>
                    <a:pt x="278" y="718"/>
                    <a:pt x="282" y="711"/>
                    <a:pt x="282" y="704"/>
                  </a:cubicBezTo>
                  <a:lnTo>
                    <a:pt x="282" y="697"/>
                  </a:lnTo>
                  <a:cubicBezTo>
                    <a:pt x="282" y="690"/>
                    <a:pt x="282" y="683"/>
                    <a:pt x="282" y="676"/>
                  </a:cubicBezTo>
                  <a:lnTo>
                    <a:pt x="282" y="117"/>
                  </a:lnTo>
                  <a:lnTo>
                    <a:pt x="285" y="106"/>
                  </a:lnTo>
                  <a:cubicBezTo>
                    <a:pt x="303" y="75"/>
                    <a:pt x="328" y="46"/>
                    <a:pt x="359" y="29"/>
                  </a:cubicBezTo>
                  <a:cubicBezTo>
                    <a:pt x="335" y="15"/>
                    <a:pt x="310" y="4"/>
                    <a:pt x="282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5"/>
            <p:cNvSpPr/>
            <p:nvPr/>
          </p:nvSpPr>
          <p:spPr>
            <a:xfrm>
              <a:off x="1677065" y="2129577"/>
              <a:ext cx="9838" cy="20874"/>
            </a:xfrm>
            <a:custGeom>
              <a:rect b="b" l="l" r="r" t="t"/>
              <a:pathLst>
                <a:path extrusionOk="0" h="802" w="378">
                  <a:moveTo>
                    <a:pt x="286" y="0"/>
                  </a:moveTo>
                  <a:cubicBezTo>
                    <a:pt x="282" y="0"/>
                    <a:pt x="279" y="1"/>
                    <a:pt x="275" y="3"/>
                  </a:cubicBezTo>
                  <a:lnTo>
                    <a:pt x="251" y="3"/>
                  </a:lnTo>
                  <a:cubicBezTo>
                    <a:pt x="142" y="3"/>
                    <a:pt x="54" y="91"/>
                    <a:pt x="54" y="200"/>
                  </a:cubicBezTo>
                  <a:lnTo>
                    <a:pt x="54" y="633"/>
                  </a:lnTo>
                  <a:cubicBezTo>
                    <a:pt x="54" y="640"/>
                    <a:pt x="54" y="647"/>
                    <a:pt x="54" y="654"/>
                  </a:cubicBezTo>
                  <a:lnTo>
                    <a:pt x="54" y="661"/>
                  </a:lnTo>
                  <a:cubicBezTo>
                    <a:pt x="54" y="668"/>
                    <a:pt x="50" y="675"/>
                    <a:pt x="50" y="682"/>
                  </a:cubicBezTo>
                  <a:cubicBezTo>
                    <a:pt x="47" y="689"/>
                    <a:pt x="43" y="696"/>
                    <a:pt x="43" y="703"/>
                  </a:cubicBezTo>
                  <a:lnTo>
                    <a:pt x="40" y="707"/>
                  </a:lnTo>
                  <a:cubicBezTo>
                    <a:pt x="36" y="710"/>
                    <a:pt x="33" y="717"/>
                    <a:pt x="33" y="724"/>
                  </a:cubicBezTo>
                  <a:lnTo>
                    <a:pt x="33" y="728"/>
                  </a:lnTo>
                  <a:cubicBezTo>
                    <a:pt x="26" y="731"/>
                    <a:pt x="22" y="738"/>
                    <a:pt x="18" y="742"/>
                  </a:cubicBezTo>
                  <a:lnTo>
                    <a:pt x="15" y="749"/>
                  </a:lnTo>
                  <a:lnTo>
                    <a:pt x="1" y="759"/>
                  </a:lnTo>
                  <a:cubicBezTo>
                    <a:pt x="33" y="788"/>
                    <a:pt x="71" y="802"/>
                    <a:pt x="113" y="802"/>
                  </a:cubicBezTo>
                  <a:cubicBezTo>
                    <a:pt x="138" y="802"/>
                    <a:pt x="159" y="798"/>
                    <a:pt x="180" y="791"/>
                  </a:cubicBezTo>
                  <a:cubicBezTo>
                    <a:pt x="187" y="788"/>
                    <a:pt x="194" y="784"/>
                    <a:pt x="201" y="780"/>
                  </a:cubicBezTo>
                  <a:lnTo>
                    <a:pt x="205" y="777"/>
                  </a:lnTo>
                  <a:cubicBezTo>
                    <a:pt x="212" y="773"/>
                    <a:pt x="216" y="770"/>
                    <a:pt x="223" y="763"/>
                  </a:cubicBezTo>
                  <a:lnTo>
                    <a:pt x="226" y="759"/>
                  </a:lnTo>
                  <a:lnTo>
                    <a:pt x="244" y="749"/>
                  </a:lnTo>
                  <a:lnTo>
                    <a:pt x="247" y="742"/>
                  </a:lnTo>
                  <a:cubicBezTo>
                    <a:pt x="251" y="738"/>
                    <a:pt x="258" y="731"/>
                    <a:pt x="261" y="728"/>
                  </a:cubicBezTo>
                  <a:lnTo>
                    <a:pt x="261" y="721"/>
                  </a:lnTo>
                  <a:cubicBezTo>
                    <a:pt x="265" y="717"/>
                    <a:pt x="268" y="710"/>
                    <a:pt x="268" y="707"/>
                  </a:cubicBezTo>
                  <a:lnTo>
                    <a:pt x="272" y="700"/>
                  </a:lnTo>
                  <a:cubicBezTo>
                    <a:pt x="275" y="696"/>
                    <a:pt x="279" y="689"/>
                    <a:pt x="279" y="682"/>
                  </a:cubicBezTo>
                  <a:cubicBezTo>
                    <a:pt x="282" y="675"/>
                    <a:pt x="282" y="668"/>
                    <a:pt x="286" y="661"/>
                  </a:cubicBezTo>
                  <a:lnTo>
                    <a:pt x="286" y="654"/>
                  </a:lnTo>
                  <a:cubicBezTo>
                    <a:pt x="286" y="647"/>
                    <a:pt x="286" y="640"/>
                    <a:pt x="286" y="633"/>
                  </a:cubicBezTo>
                  <a:lnTo>
                    <a:pt x="286" y="196"/>
                  </a:lnTo>
                  <a:cubicBezTo>
                    <a:pt x="286" y="130"/>
                    <a:pt x="321" y="66"/>
                    <a:pt x="377" y="28"/>
                  </a:cubicBezTo>
                  <a:cubicBezTo>
                    <a:pt x="356" y="13"/>
                    <a:pt x="328" y="6"/>
                    <a:pt x="300" y="3"/>
                  </a:cubicBezTo>
                  <a:lnTo>
                    <a:pt x="296" y="3"/>
                  </a:lnTo>
                  <a:cubicBezTo>
                    <a:pt x="293" y="1"/>
                    <a:pt x="289" y="0"/>
                    <a:pt x="286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5"/>
            <p:cNvSpPr/>
            <p:nvPr/>
          </p:nvSpPr>
          <p:spPr>
            <a:xfrm>
              <a:off x="1618478" y="2116459"/>
              <a:ext cx="9812" cy="43206"/>
            </a:xfrm>
            <a:custGeom>
              <a:rect b="b" l="l" r="r" t="t"/>
              <a:pathLst>
                <a:path extrusionOk="0" h="1660" w="377">
                  <a:moveTo>
                    <a:pt x="253" y="0"/>
                  </a:moveTo>
                  <a:cubicBezTo>
                    <a:pt x="141" y="0"/>
                    <a:pt x="53" y="88"/>
                    <a:pt x="53" y="197"/>
                  </a:cubicBezTo>
                  <a:lnTo>
                    <a:pt x="53" y="1172"/>
                  </a:lnTo>
                  <a:lnTo>
                    <a:pt x="141" y="1182"/>
                  </a:lnTo>
                  <a:lnTo>
                    <a:pt x="53" y="1200"/>
                  </a:lnTo>
                  <a:lnTo>
                    <a:pt x="53" y="1489"/>
                  </a:lnTo>
                  <a:cubicBezTo>
                    <a:pt x="53" y="1496"/>
                    <a:pt x="53" y="1503"/>
                    <a:pt x="53" y="1510"/>
                  </a:cubicBezTo>
                  <a:lnTo>
                    <a:pt x="53" y="1517"/>
                  </a:lnTo>
                  <a:cubicBezTo>
                    <a:pt x="53" y="1524"/>
                    <a:pt x="49" y="1531"/>
                    <a:pt x="49" y="1538"/>
                  </a:cubicBezTo>
                  <a:cubicBezTo>
                    <a:pt x="46" y="1545"/>
                    <a:pt x="42" y="1552"/>
                    <a:pt x="42" y="1559"/>
                  </a:cubicBezTo>
                  <a:lnTo>
                    <a:pt x="39" y="1562"/>
                  </a:lnTo>
                  <a:cubicBezTo>
                    <a:pt x="35" y="1566"/>
                    <a:pt x="32" y="1573"/>
                    <a:pt x="28" y="1580"/>
                  </a:cubicBezTo>
                  <a:lnTo>
                    <a:pt x="28" y="1584"/>
                  </a:lnTo>
                  <a:cubicBezTo>
                    <a:pt x="25" y="1587"/>
                    <a:pt x="21" y="1594"/>
                    <a:pt x="18" y="1598"/>
                  </a:cubicBezTo>
                  <a:lnTo>
                    <a:pt x="14" y="1605"/>
                  </a:lnTo>
                  <a:lnTo>
                    <a:pt x="0" y="1615"/>
                  </a:lnTo>
                  <a:cubicBezTo>
                    <a:pt x="32" y="1645"/>
                    <a:pt x="75" y="1660"/>
                    <a:pt x="117" y="1660"/>
                  </a:cubicBezTo>
                  <a:cubicBezTo>
                    <a:pt x="139" y="1660"/>
                    <a:pt x="162" y="1656"/>
                    <a:pt x="183" y="1647"/>
                  </a:cubicBezTo>
                  <a:lnTo>
                    <a:pt x="187" y="1647"/>
                  </a:lnTo>
                  <a:cubicBezTo>
                    <a:pt x="194" y="1643"/>
                    <a:pt x="197" y="1640"/>
                    <a:pt x="204" y="1636"/>
                  </a:cubicBezTo>
                  <a:lnTo>
                    <a:pt x="208" y="1633"/>
                  </a:lnTo>
                  <a:cubicBezTo>
                    <a:pt x="215" y="1629"/>
                    <a:pt x="222" y="1626"/>
                    <a:pt x="225" y="1622"/>
                  </a:cubicBezTo>
                  <a:lnTo>
                    <a:pt x="229" y="1619"/>
                  </a:lnTo>
                  <a:lnTo>
                    <a:pt x="243" y="1605"/>
                  </a:lnTo>
                  <a:lnTo>
                    <a:pt x="246" y="1601"/>
                  </a:lnTo>
                  <a:cubicBezTo>
                    <a:pt x="250" y="1594"/>
                    <a:pt x="257" y="1591"/>
                    <a:pt x="260" y="1584"/>
                  </a:cubicBezTo>
                  <a:lnTo>
                    <a:pt x="260" y="1580"/>
                  </a:lnTo>
                  <a:cubicBezTo>
                    <a:pt x="264" y="1573"/>
                    <a:pt x="264" y="1569"/>
                    <a:pt x="267" y="1562"/>
                  </a:cubicBezTo>
                  <a:lnTo>
                    <a:pt x="271" y="1559"/>
                  </a:lnTo>
                  <a:cubicBezTo>
                    <a:pt x="275" y="1552"/>
                    <a:pt x="275" y="1545"/>
                    <a:pt x="278" y="1538"/>
                  </a:cubicBezTo>
                  <a:cubicBezTo>
                    <a:pt x="282" y="1531"/>
                    <a:pt x="282" y="1524"/>
                    <a:pt x="282" y="1517"/>
                  </a:cubicBezTo>
                  <a:lnTo>
                    <a:pt x="282" y="1513"/>
                  </a:lnTo>
                  <a:cubicBezTo>
                    <a:pt x="282" y="1506"/>
                    <a:pt x="282" y="1496"/>
                    <a:pt x="282" y="1489"/>
                  </a:cubicBezTo>
                  <a:lnTo>
                    <a:pt x="282" y="197"/>
                  </a:lnTo>
                  <a:cubicBezTo>
                    <a:pt x="282" y="127"/>
                    <a:pt x="317" y="64"/>
                    <a:pt x="377" y="28"/>
                  </a:cubicBezTo>
                  <a:cubicBezTo>
                    <a:pt x="352" y="14"/>
                    <a:pt x="327" y="4"/>
                    <a:pt x="299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5"/>
            <p:cNvSpPr/>
            <p:nvPr/>
          </p:nvSpPr>
          <p:spPr>
            <a:xfrm>
              <a:off x="1638337" y="2122029"/>
              <a:ext cx="9188" cy="25689"/>
            </a:xfrm>
            <a:custGeom>
              <a:rect b="b" l="l" r="r" t="t"/>
              <a:pathLst>
                <a:path extrusionOk="0" h="987" w="353">
                  <a:moveTo>
                    <a:pt x="236" y="1"/>
                  </a:moveTo>
                  <a:cubicBezTo>
                    <a:pt x="162" y="1"/>
                    <a:pt x="92" y="40"/>
                    <a:pt x="60" y="106"/>
                  </a:cubicBezTo>
                  <a:lnTo>
                    <a:pt x="53" y="117"/>
                  </a:lnTo>
                  <a:lnTo>
                    <a:pt x="53" y="817"/>
                  </a:lnTo>
                  <a:cubicBezTo>
                    <a:pt x="53" y="824"/>
                    <a:pt x="53" y="831"/>
                    <a:pt x="53" y="838"/>
                  </a:cubicBezTo>
                  <a:lnTo>
                    <a:pt x="53" y="845"/>
                  </a:lnTo>
                  <a:cubicBezTo>
                    <a:pt x="53" y="852"/>
                    <a:pt x="50" y="859"/>
                    <a:pt x="50" y="866"/>
                  </a:cubicBezTo>
                  <a:cubicBezTo>
                    <a:pt x="46" y="873"/>
                    <a:pt x="43" y="880"/>
                    <a:pt x="43" y="888"/>
                  </a:cubicBezTo>
                  <a:lnTo>
                    <a:pt x="39" y="891"/>
                  </a:lnTo>
                  <a:cubicBezTo>
                    <a:pt x="36" y="895"/>
                    <a:pt x="32" y="902"/>
                    <a:pt x="29" y="909"/>
                  </a:cubicBezTo>
                  <a:lnTo>
                    <a:pt x="29" y="912"/>
                  </a:lnTo>
                  <a:cubicBezTo>
                    <a:pt x="25" y="916"/>
                    <a:pt x="22" y="923"/>
                    <a:pt x="18" y="926"/>
                  </a:cubicBezTo>
                  <a:lnTo>
                    <a:pt x="15" y="933"/>
                  </a:lnTo>
                  <a:lnTo>
                    <a:pt x="1" y="944"/>
                  </a:lnTo>
                  <a:cubicBezTo>
                    <a:pt x="32" y="972"/>
                    <a:pt x="71" y="986"/>
                    <a:pt x="113" y="986"/>
                  </a:cubicBezTo>
                  <a:cubicBezTo>
                    <a:pt x="134" y="986"/>
                    <a:pt x="155" y="983"/>
                    <a:pt x="180" y="972"/>
                  </a:cubicBezTo>
                  <a:cubicBezTo>
                    <a:pt x="187" y="968"/>
                    <a:pt x="194" y="968"/>
                    <a:pt x="198" y="965"/>
                  </a:cubicBezTo>
                  <a:lnTo>
                    <a:pt x="205" y="961"/>
                  </a:lnTo>
                  <a:cubicBezTo>
                    <a:pt x="208" y="958"/>
                    <a:pt x="215" y="951"/>
                    <a:pt x="222" y="947"/>
                  </a:cubicBezTo>
                  <a:lnTo>
                    <a:pt x="226" y="944"/>
                  </a:lnTo>
                  <a:lnTo>
                    <a:pt x="236" y="933"/>
                  </a:lnTo>
                  <a:lnTo>
                    <a:pt x="240" y="926"/>
                  </a:lnTo>
                  <a:cubicBezTo>
                    <a:pt x="247" y="923"/>
                    <a:pt x="250" y="916"/>
                    <a:pt x="254" y="912"/>
                  </a:cubicBezTo>
                  <a:lnTo>
                    <a:pt x="254" y="909"/>
                  </a:lnTo>
                  <a:cubicBezTo>
                    <a:pt x="257" y="902"/>
                    <a:pt x="261" y="895"/>
                    <a:pt x="261" y="891"/>
                  </a:cubicBezTo>
                  <a:lnTo>
                    <a:pt x="264" y="888"/>
                  </a:lnTo>
                  <a:cubicBezTo>
                    <a:pt x="268" y="880"/>
                    <a:pt x="272" y="873"/>
                    <a:pt x="272" y="866"/>
                  </a:cubicBezTo>
                  <a:cubicBezTo>
                    <a:pt x="275" y="859"/>
                    <a:pt x="275" y="852"/>
                    <a:pt x="279" y="845"/>
                  </a:cubicBezTo>
                  <a:lnTo>
                    <a:pt x="279" y="838"/>
                  </a:lnTo>
                  <a:cubicBezTo>
                    <a:pt x="279" y="831"/>
                    <a:pt x="279" y="824"/>
                    <a:pt x="279" y="817"/>
                  </a:cubicBezTo>
                  <a:lnTo>
                    <a:pt x="279" y="113"/>
                  </a:lnTo>
                  <a:lnTo>
                    <a:pt x="282" y="103"/>
                  </a:lnTo>
                  <a:cubicBezTo>
                    <a:pt x="300" y="75"/>
                    <a:pt x="324" y="47"/>
                    <a:pt x="352" y="29"/>
                  </a:cubicBezTo>
                  <a:cubicBezTo>
                    <a:pt x="328" y="15"/>
                    <a:pt x="303" y="4"/>
                    <a:pt x="275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5"/>
            <p:cNvSpPr/>
            <p:nvPr/>
          </p:nvSpPr>
          <p:spPr>
            <a:xfrm>
              <a:off x="1597864" y="2146312"/>
              <a:ext cx="29515" cy="73085"/>
            </a:xfrm>
            <a:custGeom>
              <a:rect b="b" l="l" r="r" t="t"/>
              <a:pathLst>
                <a:path extrusionOk="0" h="2808" w="1134">
                  <a:moveTo>
                    <a:pt x="296" y="0"/>
                  </a:moveTo>
                  <a:lnTo>
                    <a:pt x="268" y="4"/>
                  </a:lnTo>
                  <a:lnTo>
                    <a:pt x="254" y="4"/>
                  </a:lnTo>
                  <a:lnTo>
                    <a:pt x="233" y="7"/>
                  </a:lnTo>
                  <a:lnTo>
                    <a:pt x="219" y="14"/>
                  </a:lnTo>
                  <a:lnTo>
                    <a:pt x="201" y="18"/>
                  </a:lnTo>
                  <a:cubicBezTo>
                    <a:pt x="197" y="21"/>
                    <a:pt x="190" y="25"/>
                    <a:pt x="183" y="28"/>
                  </a:cubicBezTo>
                  <a:lnTo>
                    <a:pt x="173" y="32"/>
                  </a:lnTo>
                  <a:cubicBezTo>
                    <a:pt x="166" y="39"/>
                    <a:pt x="159" y="42"/>
                    <a:pt x="152" y="50"/>
                  </a:cubicBezTo>
                  <a:cubicBezTo>
                    <a:pt x="0" y="176"/>
                    <a:pt x="25" y="595"/>
                    <a:pt x="46" y="964"/>
                  </a:cubicBezTo>
                  <a:cubicBezTo>
                    <a:pt x="85" y="1587"/>
                    <a:pt x="827" y="2147"/>
                    <a:pt x="834" y="2154"/>
                  </a:cubicBezTo>
                  <a:cubicBezTo>
                    <a:pt x="880" y="2185"/>
                    <a:pt x="905" y="2238"/>
                    <a:pt x="905" y="2291"/>
                  </a:cubicBezTo>
                  <a:lnTo>
                    <a:pt x="905" y="2808"/>
                  </a:lnTo>
                  <a:lnTo>
                    <a:pt x="1133" y="2808"/>
                  </a:lnTo>
                  <a:lnTo>
                    <a:pt x="1133" y="2291"/>
                  </a:lnTo>
                  <a:cubicBezTo>
                    <a:pt x="1130" y="2234"/>
                    <a:pt x="1105" y="2185"/>
                    <a:pt x="1063" y="2150"/>
                  </a:cubicBezTo>
                  <a:cubicBezTo>
                    <a:pt x="1056" y="2147"/>
                    <a:pt x="314" y="1587"/>
                    <a:pt x="275" y="964"/>
                  </a:cubicBezTo>
                  <a:cubicBezTo>
                    <a:pt x="254" y="595"/>
                    <a:pt x="226" y="173"/>
                    <a:pt x="377" y="46"/>
                  </a:cubicBezTo>
                  <a:cubicBezTo>
                    <a:pt x="384" y="42"/>
                    <a:pt x="394" y="35"/>
                    <a:pt x="402" y="32"/>
                  </a:cubicBezTo>
                  <a:lnTo>
                    <a:pt x="412" y="25"/>
                  </a:lnTo>
                  <a:cubicBezTo>
                    <a:pt x="419" y="25"/>
                    <a:pt x="423" y="21"/>
                    <a:pt x="430" y="18"/>
                  </a:cubicBezTo>
                  <a:lnTo>
                    <a:pt x="447" y="11"/>
                  </a:lnTo>
                  <a:lnTo>
                    <a:pt x="461" y="7"/>
                  </a:lnTo>
                  <a:lnTo>
                    <a:pt x="465" y="7"/>
                  </a:lnTo>
                  <a:lnTo>
                    <a:pt x="437" y="4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5"/>
            <p:cNvSpPr/>
            <p:nvPr/>
          </p:nvSpPr>
          <p:spPr>
            <a:xfrm>
              <a:off x="1440814" y="2002719"/>
              <a:ext cx="18896" cy="13014"/>
            </a:xfrm>
            <a:custGeom>
              <a:rect b="b" l="l" r="r" t="t"/>
              <a:pathLst>
                <a:path extrusionOk="0" h="500" w="726">
                  <a:moveTo>
                    <a:pt x="0" y="0"/>
                  </a:moveTo>
                  <a:lnTo>
                    <a:pt x="510" y="500"/>
                  </a:lnTo>
                  <a:lnTo>
                    <a:pt x="725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5"/>
            <p:cNvSpPr/>
            <p:nvPr/>
          </p:nvSpPr>
          <p:spPr>
            <a:xfrm>
              <a:off x="1585136" y="2057376"/>
              <a:ext cx="17881" cy="20536"/>
            </a:xfrm>
            <a:custGeom>
              <a:rect b="b" l="l" r="r" t="t"/>
              <a:pathLst>
                <a:path extrusionOk="0" h="789" w="687">
                  <a:moveTo>
                    <a:pt x="166" y="1"/>
                  </a:moveTo>
                  <a:lnTo>
                    <a:pt x="7" y="571"/>
                  </a:lnTo>
                  <a:cubicBezTo>
                    <a:pt x="7" y="581"/>
                    <a:pt x="4" y="595"/>
                    <a:pt x="0" y="610"/>
                  </a:cubicBezTo>
                  <a:lnTo>
                    <a:pt x="426" y="789"/>
                  </a:lnTo>
                  <a:lnTo>
                    <a:pt x="686" y="22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D1DB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5"/>
            <p:cNvSpPr/>
            <p:nvPr/>
          </p:nvSpPr>
          <p:spPr>
            <a:xfrm>
              <a:off x="1462963" y="2007117"/>
              <a:ext cx="43622" cy="30608"/>
            </a:xfrm>
            <a:custGeom>
              <a:rect b="b" l="l" r="r" t="t"/>
              <a:pathLst>
                <a:path extrusionOk="0" h="1176" w="1676">
                  <a:moveTo>
                    <a:pt x="254" y="0"/>
                  </a:moveTo>
                  <a:lnTo>
                    <a:pt x="1" y="532"/>
                  </a:lnTo>
                  <a:lnTo>
                    <a:pt x="1524" y="1175"/>
                  </a:lnTo>
                  <a:lnTo>
                    <a:pt x="1675" y="598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D1DB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5"/>
            <p:cNvSpPr/>
            <p:nvPr/>
          </p:nvSpPr>
          <p:spPr>
            <a:xfrm>
              <a:off x="1605828" y="2067085"/>
              <a:ext cx="16059" cy="17829"/>
            </a:xfrm>
            <a:custGeom>
              <a:rect b="b" l="l" r="r" t="t"/>
              <a:pathLst>
                <a:path extrusionOk="0" h="685" w="617">
                  <a:moveTo>
                    <a:pt x="257" y="1"/>
                  </a:moveTo>
                  <a:lnTo>
                    <a:pt x="1" y="560"/>
                  </a:lnTo>
                  <a:lnTo>
                    <a:pt x="268" y="673"/>
                  </a:lnTo>
                  <a:cubicBezTo>
                    <a:pt x="286" y="681"/>
                    <a:pt x="306" y="684"/>
                    <a:pt x="324" y="684"/>
                  </a:cubicBezTo>
                  <a:cubicBezTo>
                    <a:pt x="381" y="684"/>
                    <a:pt x="434" y="651"/>
                    <a:pt x="458" y="595"/>
                  </a:cubicBezTo>
                  <a:lnTo>
                    <a:pt x="585" y="296"/>
                  </a:lnTo>
                  <a:cubicBezTo>
                    <a:pt x="616" y="222"/>
                    <a:pt x="581" y="138"/>
                    <a:pt x="507" y="106"/>
                  </a:cubicBezTo>
                  <a:lnTo>
                    <a:pt x="2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5"/>
            <p:cNvSpPr/>
            <p:nvPr/>
          </p:nvSpPr>
          <p:spPr>
            <a:xfrm>
              <a:off x="1369186" y="2260495"/>
              <a:ext cx="71550" cy="17621"/>
            </a:xfrm>
            <a:custGeom>
              <a:rect b="b" l="l" r="r" t="t"/>
              <a:pathLst>
                <a:path extrusionOk="0" h="677" w="2749">
                  <a:moveTo>
                    <a:pt x="1" y="1"/>
                  </a:moveTo>
                  <a:lnTo>
                    <a:pt x="1" y="676"/>
                  </a:lnTo>
                  <a:lnTo>
                    <a:pt x="2749" y="67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5"/>
            <p:cNvSpPr/>
            <p:nvPr/>
          </p:nvSpPr>
          <p:spPr>
            <a:xfrm>
              <a:off x="1369186" y="2289360"/>
              <a:ext cx="71550" cy="44429"/>
            </a:xfrm>
            <a:custGeom>
              <a:rect b="b" l="l" r="r" t="t"/>
              <a:pathLst>
                <a:path extrusionOk="0" h="1707" w="2749">
                  <a:moveTo>
                    <a:pt x="1" y="0"/>
                  </a:moveTo>
                  <a:lnTo>
                    <a:pt x="1" y="1707"/>
                  </a:lnTo>
                  <a:lnTo>
                    <a:pt x="2749" y="1707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5"/>
            <p:cNvSpPr/>
            <p:nvPr/>
          </p:nvSpPr>
          <p:spPr>
            <a:xfrm>
              <a:off x="1381289" y="2260495"/>
              <a:ext cx="59447" cy="17621"/>
            </a:xfrm>
            <a:custGeom>
              <a:rect b="b" l="l" r="r" t="t"/>
              <a:pathLst>
                <a:path extrusionOk="0" h="677" w="2284">
                  <a:moveTo>
                    <a:pt x="0" y="1"/>
                  </a:moveTo>
                  <a:lnTo>
                    <a:pt x="0" y="676"/>
                  </a:lnTo>
                  <a:lnTo>
                    <a:pt x="2284" y="676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5"/>
            <p:cNvSpPr/>
            <p:nvPr/>
          </p:nvSpPr>
          <p:spPr>
            <a:xfrm>
              <a:off x="1381289" y="2289360"/>
              <a:ext cx="59447" cy="44429"/>
            </a:xfrm>
            <a:custGeom>
              <a:rect b="b" l="l" r="r" t="t"/>
              <a:pathLst>
                <a:path extrusionOk="0" h="1707" w="2284">
                  <a:moveTo>
                    <a:pt x="0" y="0"/>
                  </a:moveTo>
                  <a:lnTo>
                    <a:pt x="0" y="1707"/>
                  </a:lnTo>
                  <a:lnTo>
                    <a:pt x="2284" y="1707"/>
                  </a:lnTo>
                  <a:lnTo>
                    <a:pt x="228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5"/>
            <p:cNvSpPr/>
            <p:nvPr/>
          </p:nvSpPr>
          <p:spPr>
            <a:xfrm>
              <a:off x="1613897" y="2258387"/>
              <a:ext cx="71550" cy="75402"/>
            </a:xfrm>
            <a:custGeom>
              <a:rect b="b" l="l" r="r" t="t"/>
              <a:pathLst>
                <a:path extrusionOk="0" h="2897" w="2749">
                  <a:moveTo>
                    <a:pt x="0" y="1"/>
                  </a:moveTo>
                  <a:lnTo>
                    <a:pt x="0" y="2897"/>
                  </a:lnTo>
                  <a:lnTo>
                    <a:pt x="2748" y="2897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5"/>
            <p:cNvSpPr/>
            <p:nvPr/>
          </p:nvSpPr>
          <p:spPr>
            <a:xfrm>
              <a:off x="1613897" y="2229470"/>
              <a:ext cx="71550" cy="17699"/>
            </a:xfrm>
            <a:custGeom>
              <a:rect b="b" l="l" r="r" t="t"/>
              <a:pathLst>
                <a:path extrusionOk="0" h="680" w="2749">
                  <a:moveTo>
                    <a:pt x="0" y="0"/>
                  </a:moveTo>
                  <a:lnTo>
                    <a:pt x="0" y="679"/>
                  </a:lnTo>
                  <a:lnTo>
                    <a:pt x="2748" y="679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5"/>
            <p:cNvSpPr/>
            <p:nvPr/>
          </p:nvSpPr>
          <p:spPr>
            <a:xfrm>
              <a:off x="1629357" y="2258387"/>
              <a:ext cx="56089" cy="75402"/>
            </a:xfrm>
            <a:custGeom>
              <a:rect b="b" l="l" r="r" t="t"/>
              <a:pathLst>
                <a:path extrusionOk="0" h="2897" w="2155">
                  <a:moveTo>
                    <a:pt x="1" y="1"/>
                  </a:moveTo>
                  <a:lnTo>
                    <a:pt x="1" y="2897"/>
                  </a:lnTo>
                  <a:lnTo>
                    <a:pt x="2154" y="289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5"/>
            <p:cNvSpPr/>
            <p:nvPr/>
          </p:nvSpPr>
          <p:spPr>
            <a:xfrm>
              <a:off x="1629357" y="2229470"/>
              <a:ext cx="56089" cy="17699"/>
            </a:xfrm>
            <a:custGeom>
              <a:rect b="b" l="l" r="r" t="t"/>
              <a:pathLst>
                <a:path extrusionOk="0" h="680" w="2155">
                  <a:moveTo>
                    <a:pt x="1" y="0"/>
                  </a:moveTo>
                  <a:lnTo>
                    <a:pt x="1" y="679"/>
                  </a:lnTo>
                  <a:lnTo>
                    <a:pt x="2154" y="679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5"/>
            <p:cNvSpPr/>
            <p:nvPr/>
          </p:nvSpPr>
          <p:spPr>
            <a:xfrm>
              <a:off x="1489798" y="2134574"/>
              <a:ext cx="71550" cy="17699"/>
            </a:xfrm>
            <a:custGeom>
              <a:rect b="b" l="l" r="r" t="t"/>
              <a:pathLst>
                <a:path extrusionOk="0" h="680" w="2749">
                  <a:moveTo>
                    <a:pt x="1" y="1"/>
                  </a:moveTo>
                  <a:lnTo>
                    <a:pt x="1" y="680"/>
                  </a:lnTo>
                  <a:lnTo>
                    <a:pt x="2749" y="680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5"/>
            <p:cNvSpPr/>
            <p:nvPr/>
          </p:nvSpPr>
          <p:spPr>
            <a:xfrm>
              <a:off x="1489798" y="2163517"/>
              <a:ext cx="71550" cy="170272"/>
            </a:xfrm>
            <a:custGeom>
              <a:rect b="b" l="l" r="r" t="t"/>
              <a:pathLst>
                <a:path extrusionOk="0" h="6542" w="2749">
                  <a:moveTo>
                    <a:pt x="1" y="1"/>
                  </a:moveTo>
                  <a:lnTo>
                    <a:pt x="1" y="6542"/>
                  </a:lnTo>
                  <a:lnTo>
                    <a:pt x="2749" y="6542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5"/>
            <p:cNvSpPr/>
            <p:nvPr/>
          </p:nvSpPr>
          <p:spPr>
            <a:xfrm>
              <a:off x="1501068" y="2134574"/>
              <a:ext cx="60280" cy="17699"/>
            </a:xfrm>
            <a:custGeom>
              <a:rect b="b" l="l" r="r" t="t"/>
              <a:pathLst>
                <a:path extrusionOk="0" h="680" w="2316">
                  <a:moveTo>
                    <a:pt x="0" y="1"/>
                  </a:moveTo>
                  <a:lnTo>
                    <a:pt x="0" y="680"/>
                  </a:lnTo>
                  <a:lnTo>
                    <a:pt x="2316" y="680"/>
                  </a:lnTo>
                  <a:lnTo>
                    <a:pt x="2316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5"/>
            <p:cNvSpPr/>
            <p:nvPr/>
          </p:nvSpPr>
          <p:spPr>
            <a:xfrm>
              <a:off x="1501068" y="2163517"/>
              <a:ext cx="65511" cy="170272"/>
            </a:xfrm>
            <a:custGeom>
              <a:rect b="b" l="l" r="r" t="t"/>
              <a:pathLst>
                <a:path extrusionOk="0" h="6542" w="2517">
                  <a:moveTo>
                    <a:pt x="0" y="1"/>
                  </a:moveTo>
                  <a:lnTo>
                    <a:pt x="0" y="6542"/>
                  </a:lnTo>
                  <a:lnTo>
                    <a:pt x="2516" y="6542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5"/>
            <p:cNvSpPr/>
            <p:nvPr/>
          </p:nvSpPr>
          <p:spPr>
            <a:xfrm>
              <a:off x="1461948" y="2013806"/>
              <a:ext cx="43804" cy="24934"/>
            </a:xfrm>
            <a:custGeom>
              <a:rect b="b" l="l" r="r" t="t"/>
              <a:pathLst>
                <a:path extrusionOk="0" h="958" w="1683">
                  <a:moveTo>
                    <a:pt x="135" y="0"/>
                  </a:moveTo>
                  <a:lnTo>
                    <a:pt x="1" y="282"/>
                  </a:lnTo>
                  <a:lnTo>
                    <a:pt x="1605" y="957"/>
                  </a:lnTo>
                  <a:lnTo>
                    <a:pt x="1683" y="65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5"/>
            <p:cNvSpPr/>
            <p:nvPr/>
          </p:nvSpPr>
          <p:spPr>
            <a:xfrm>
              <a:off x="1584225" y="2065159"/>
              <a:ext cx="15044" cy="12962"/>
            </a:xfrm>
            <a:custGeom>
              <a:rect b="b" l="l" r="r" t="t"/>
              <a:pathLst>
                <a:path extrusionOk="0" h="498" w="578">
                  <a:moveTo>
                    <a:pt x="81" y="1"/>
                  </a:moveTo>
                  <a:lnTo>
                    <a:pt x="7" y="265"/>
                  </a:lnTo>
                  <a:cubicBezTo>
                    <a:pt x="7" y="275"/>
                    <a:pt x="4" y="289"/>
                    <a:pt x="0" y="307"/>
                  </a:cubicBezTo>
                  <a:lnTo>
                    <a:pt x="454" y="497"/>
                  </a:lnTo>
                  <a:lnTo>
                    <a:pt x="577" y="223"/>
                  </a:lnTo>
                  <a:lnTo>
                    <a:pt x="577" y="21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5"/>
            <p:cNvSpPr/>
            <p:nvPr/>
          </p:nvSpPr>
          <p:spPr>
            <a:xfrm>
              <a:off x="1629643" y="2118567"/>
              <a:ext cx="11556" cy="30608"/>
            </a:xfrm>
            <a:custGeom>
              <a:rect b="b" l="l" r="r" t="t"/>
              <a:pathLst>
                <a:path extrusionOk="0" h="1176" w="444">
                  <a:moveTo>
                    <a:pt x="222" y="0"/>
                  </a:moveTo>
                  <a:cubicBezTo>
                    <a:pt x="99" y="0"/>
                    <a:pt x="0" y="106"/>
                    <a:pt x="4" y="225"/>
                  </a:cubicBezTo>
                  <a:lnTo>
                    <a:pt x="4" y="961"/>
                  </a:lnTo>
                  <a:cubicBezTo>
                    <a:pt x="4" y="1080"/>
                    <a:pt x="102" y="1175"/>
                    <a:pt x="222" y="1175"/>
                  </a:cubicBezTo>
                  <a:cubicBezTo>
                    <a:pt x="342" y="1175"/>
                    <a:pt x="437" y="1080"/>
                    <a:pt x="437" y="961"/>
                  </a:cubicBezTo>
                  <a:lnTo>
                    <a:pt x="437" y="225"/>
                  </a:lnTo>
                  <a:cubicBezTo>
                    <a:pt x="444" y="106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5"/>
            <p:cNvSpPr/>
            <p:nvPr/>
          </p:nvSpPr>
          <p:spPr>
            <a:xfrm>
              <a:off x="1649060" y="2121664"/>
              <a:ext cx="11478" cy="27511"/>
            </a:xfrm>
            <a:custGeom>
              <a:rect b="b" l="l" r="r" t="t"/>
              <a:pathLst>
                <a:path extrusionOk="0" h="1057" w="441">
                  <a:moveTo>
                    <a:pt x="218" y="1"/>
                  </a:moveTo>
                  <a:cubicBezTo>
                    <a:pt x="95" y="1"/>
                    <a:pt x="0" y="103"/>
                    <a:pt x="4" y="226"/>
                  </a:cubicBezTo>
                  <a:lnTo>
                    <a:pt x="4" y="842"/>
                  </a:lnTo>
                  <a:cubicBezTo>
                    <a:pt x="4" y="961"/>
                    <a:pt x="102" y="1056"/>
                    <a:pt x="222" y="1056"/>
                  </a:cubicBezTo>
                  <a:cubicBezTo>
                    <a:pt x="338" y="1056"/>
                    <a:pt x="437" y="961"/>
                    <a:pt x="437" y="842"/>
                  </a:cubicBezTo>
                  <a:lnTo>
                    <a:pt x="437" y="226"/>
                  </a:lnTo>
                  <a:cubicBezTo>
                    <a:pt x="440" y="103"/>
                    <a:pt x="342" y="1"/>
                    <a:pt x="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5"/>
            <p:cNvSpPr/>
            <p:nvPr/>
          </p:nvSpPr>
          <p:spPr>
            <a:xfrm>
              <a:off x="1668476" y="2129186"/>
              <a:ext cx="11556" cy="22722"/>
            </a:xfrm>
            <a:custGeom>
              <a:rect b="b" l="l" r="r" t="t"/>
              <a:pathLst>
                <a:path extrusionOk="0" h="873" w="444">
                  <a:moveTo>
                    <a:pt x="222" y="0"/>
                  </a:moveTo>
                  <a:cubicBezTo>
                    <a:pt x="99" y="0"/>
                    <a:pt x="0" y="102"/>
                    <a:pt x="7" y="226"/>
                  </a:cubicBezTo>
                  <a:lnTo>
                    <a:pt x="7" y="658"/>
                  </a:lnTo>
                  <a:cubicBezTo>
                    <a:pt x="7" y="778"/>
                    <a:pt x="102" y="873"/>
                    <a:pt x="222" y="873"/>
                  </a:cubicBezTo>
                  <a:cubicBezTo>
                    <a:pt x="341" y="873"/>
                    <a:pt x="436" y="778"/>
                    <a:pt x="436" y="658"/>
                  </a:cubicBezTo>
                  <a:lnTo>
                    <a:pt x="436" y="226"/>
                  </a:lnTo>
                  <a:cubicBezTo>
                    <a:pt x="443" y="102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5"/>
            <p:cNvSpPr/>
            <p:nvPr/>
          </p:nvSpPr>
          <p:spPr>
            <a:xfrm>
              <a:off x="1587505" y="2106647"/>
              <a:ext cx="114053" cy="238672"/>
            </a:xfrm>
            <a:custGeom>
              <a:rect b="b" l="l" r="r" t="t"/>
              <a:pathLst>
                <a:path extrusionOk="0" h="9170" w="4382">
                  <a:moveTo>
                    <a:pt x="1468" y="430"/>
                  </a:moveTo>
                  <a:cubicBezTo>
                    <a:pt x="1556" y="430"/>
                    <a:pt x="1623" y="500"/>
                    <a:pt x="1623" y="585"/>
                  </a:cubicBezTo>
                  <a:lnTo>
                    <a:pt x="1623" y="687"/>
                  </a:lnTo>
                  <a:cubicBezTo>
                    <a:pt x="1625" y="824"/>
                    <a:pt x="1734" y="901"/>
                    <a:pt x="1843" y="901"/>
                  </a:cubicBezTo>
                  <a:cubicBezTo>
                    <a:pt x="1927" y="901"/>
                    <a:pt x="2011" y="855"/>
                    <a:pt x="2045" y="754"/>
                  </a:cubicBezTo>
                  <a:cubicBezTo>
                    <a:pt x="2066" y="690"/>
                    <a:pt x="2126" y="648"/>
                    <a:pt x="2193" y="648"/>
                  </a:cubicBezTo>
                  <a:lnTo>
                    <a:pt x="2214" y="648"/>
                  </a:lnTo>
                  <a:cubicBezTo>
                    <a:pt x="2298" y="648"/>
                    <a:pt x="2369" y="719"/>
                    <a:pt x="2369" y="803"/>
                  </a:cubicBezTo>
                  <a:lnTo>
                    <a:pt x="2369" y="835"/>
                  </a:lnTo>
                  <a:cubicBezTo>
                    <a:pt x="2369" y="972"/>
                    <a:pt x="2478" y="1050"/>
                    <a:pt x="2587" y="1050"/>
                  </a:cubicBezTo>
                  <a:cubicBezTo>
                    <a:pt x="2673" y="1050"/>
                    <a:pt x="2758" y="1002"/>
                    <a:pt x="2791" y="898"/>
                  </a:cubicBezTo>
                  <a:cubicBezTo>
                    <a:pt x="2812" y="835"/>
                    <a:pt x="2872" y="789"/>
                    <a:pt x="2939" y="789"/>
                  </a:cubicBezTo>
                  <a:lnTo>
                    <a:pt x="2960" y="789"/>
                  </a:lnTo>
                  <a:cubicBezTo>
                    <a:pt x="3048" y="789"/>
                    <a:pt x="3115" y="859"/>
                    <a:pt x="3115" y="944"/>
                  </a:cubicBezTo>
                  <a:lnTo>
                    <a:pt x="3115" y="1092"/>
                  </a:lnTo>
                  <a:cubicBezTo>
                    <a:pt x="3111" y="1215"/>
                    <a:pt x="3210" y="1320"/>
                    <a:pt x="3333" y="1320"/>
                  </a:cubicBezTo>
                  <a:cubicBezTo>
                    <a:pt x="3456" y="1320"/>
                    <a:pt x="3551" y="1215"/>
                    <a:pt x="3547" y="1092"/>
                  </a:cubicBezTo>
                  <a:cubicBezTo>
                    <a:pt x="3547" y="1007"/>
                    <a:pt x="3618" y="937"/>
                    <a:pt x="3702" y="937"/>
                  </a:cubicBezTo>
                  <a:lnTo>
                    <a:pt x="3723" y="937"/>
                  </a:lnTo>
                  <a:cubicBezTo>
                    <a:pt x="3811" y="937"/>
                    <a:pt x="3878" y="1007"/>
                    <a:pt x="3878" y="1092"/>
                  </a:cubicBezTo>
                  <a:lnTo>
                    <a:pt x="3878" y="2105"/>
                  </a:lnTo>
                  <a:lnTo>
                    <a:pt x="3878" y="2126"/>
                  </a:lnTo>
                  <a:cubicBezTo>
                    <a:pt x="3903" y="2383"/>
                    <a:pt x="3882" y="3125"/>
                    <a:pt x="3495" y="3456"/>
                  </a:cubicBezTo>
                  <a:cubicBezTo>
                    <a:pt x="3445" y="3495"/>
                    <a:pt x="3417" y="3554"/>
                    <a:pt x="3417" y="3618"/>
                  </a:cubicBezTo>
                  <a:lnTo>
                    <a:pt x="3417" y="4300"/>
                  </a:lnTo>
                  <a:lnTo>
                    <a:pt x="1348" y="4300"/>
                  </a:lnTo>
                  <a:lnTo>
                    <a:pt x="1348" y="3829"/>
                  </a:lnTo>
                  <a:cubicBezTo>
                    <a:pt x="1348" y="3758"/>
                    <a:pt x="1317" y="3695"/>
                    <a:pt x="1260" y="3653"/>
                  </a:cubicBezTo>
                  <a:cubicBezTo>
                    <a:pt x="1253" y="3649"/>
                    <a:pt x="529" y="3101"/>
                    <a:pt x="490" y="2499"/>
                  </a:cubicBezTo>
                  <a:cubicBezTo>
                    <a:pt x="469" y="2158"/>
                    <a:pt x="444" y="1728"/>
                    <a:pt x="578" y="1619"/>
                  </a:cubicBezTo>
                  <a:cubicBezTo>
                    <a:pt x="612" y="1590"/>
                    <a:pt x="666" y="1576"/>
                    <a:pt x="734" y="1576"/>
                  </a:cubicBezTo>
                  <a:cubicBezTo>
                    <a:pt x="772" y="1576"/>
                    <a:pt x="814" y="1580"/>
                    <a:pt x="859" y="1588"/>
                  </a:cubicBezTo>
                  <a:lnTo>
                    <a:pt x="859" y="1880"/>
                  </a:lnTo>
                  <a:cubicBezTo>
                    <a:pt x="866" y="2017"/>
                    <a:pt x="971" y="2085"/>
                    <a:pt x="1076" y="2085"/>
                  </a:cubicBezTo>
                  <a:cubicBezTo>
                    <a:pt x="1180" y="2085"/>
                    <a:pt x="1285" y="2017"/>
                    <a:pt x="1292" y="1880"/>
                  </a:cubicBezTo>
                  <a:lnTo>
                    <a:pt x="1292" y="585"/>
                  </a:lnTo>
                  <a:cubicBezTo>
                    <a:pt x="1292" y="500"/>
                    <a:pt x="1362" y="430"/>
                    <a:pt x="1447" y="430"/>
                  </a:cubicBezTo>
                  <a:close/>
                  <a:moveTo>
                    <a:pt x="3769" y="4733"/>
                  </a:moveTo>
                  <a:lnTo>
                    <a:pt x="3769" y="5412"/>
                  </a:lnTo>
                  <a:lnTo>
                    <a:pt x="1021" y="5412"/>
                  </a:lnTo>
                  <a:lnTo>
                    <a:pt x="1021" y="4733"/>
                  </a:lnTo>
                  <a:close/>
                  <a:moveTo>
                    <a:pt x="3769" y="5845"/>
                  </a:moveTo>
                  <a:lnTo>
                    <a:pt x="3769" y="8741"/>
                  </a:lnTo>
                  <a:lnTo>
                    <a:pt x="1021" y="8741"/>
                  </a:lnTo>
                  <a:lnTo>
                    <a:pt x="1021" y="5845"/>
                  </a:lnTo>
                  <a:close/>
                  <a:moveTo>
                    <a:pt x="1447" y="1"/>
                  </a:moveTo>
                  <a:cubicBezTo>
                    <a:pt x="1123" y="1"/>
                    <a:pt x="859" y="265"/>
                    <a:pt x="859" y="588"/>
                  </a:cubicBezTo>
                  <a:lnTo>
                    <a:pt x="859" y="1151"/>
                  </a:lnTo>
                  <a:cubicBezTo>
                    <a:pt x="818" y="1147"/>
                    <a:pt x="778" y="1145"/>
                    <a:pt x="740" y="1145"/>
                  </a:cubicBezTo>
                  <a:cubicBezTo>
                    <a:pt x="561" y="1145"/>
                    <a:pt x="416" y="1193"/>
                    <a:pt x="300" y="1289"/>
                  </a:cubicBezTo>
                  <a:cubicBezTo>
                    <a:pt x="1" y="1542"/>
                    <a:pt x="29" y="2041"/>
                    <a:pt x="61" y="2527"/>
                  </a:cubicBezTo>
                  <a:cubicBezTo>
                    <a:pt x="99" y="3185"/>
                    <a:pt x="690" y="3741"/>
                    <a:pt x="916" y="3934"/>
                  </a:cubicBezTo>
                  <a:lnTo>
                    <a:pt x="916" y="4304"/>
                  </a:lnTo>
                  <a:lnTo>
                    <a:pt x="803" y="4304"/>
                  </a:lnTo>
                  <a:cubicBezTo>
                    <a:pt x="683" y="4304"/>
                    <a:pt x="588" y="4402"/>
                    <a:pt x="588" y="4522"/>
                  </a:cubicBezTo>
                  <a:lnTo>
                    <a:pt x="588" y="8955"/>
                  </a:lnTo>
                  <a:cubicBezTo>
                    <a:pt x="588" y="9075"/>
                    <a:pt x="683" y="9170"/>
                    <a:pt x="803" y="9170"/>
                  </a:cubicBezTo>
                  <a:lnTo>
                    <a:pt x="3984" y="9170"/>
                  </a:lnTo>
                  <a:cubicBezTo>
                    <a:pt x="4103" y="9170"/>
                    <a:pt x="4198" y="9075"/>
                    <a:pt x="4198" y="8955"/>
                  </a:cubicBezTo>
                  <a:lnTo>
                    <a:pt x="4198" y="4518"/>
                  </a:lnTo>
                  <a:cubicBezTo>
                    <a:pt x="4198" y="4399"/>
                    <a:pt x="4103" y="4304"/>
                    <a:pt x="3984" y="4300"/>
                  </a:cubicBezTo>
                  <a:lnTo>
                    <a:pt x="3850" y="4300"/>
                  </a:lnTo>
                  <a:lnTo>
                    <a:pt x="3850" y="3713"/>
                  </a:lnTo>
                  <a:cubicBezTo>
                    <a:pt x="4381" y="3174"/>
                    <a:pt x="4322" y="2217"/>
                    <a:pt x="4311" y="2094"/>
                  </a:cubicBezTo>
                  <a:lnTo>
                    <a:pt x="4311" y="1092"/>
                  </a:lnTo>
                  <a:cubicBezTo>
                    <a:pt x="4311" y="768"/>
                    <a:pt x="4047" y="504"/>
                    <a:pt x="3723" y="504"/>
                  </a:cubicBezTo>
                  <a:lnTo>
                    <a:pt x="3702" y="504"/>
                  </a:lnTo>
                  <a:cubicBezTo>
                    <a:pt x="3604" y="504"/>
                    <a:pt x="3505" y="529"/>
                    <a:pt x="3421" y="578"/>
                  </a:cubicBezTo>
                  <a:cubicBezTo>
                    <a:pt x="3308" y="437"/>
                    <a:pt x="3139" y="356"/>
                    <a:pt x="2960" y="356"/>
                  </a:cubicBezTo>
                  <a:lnTo>
                    <a:pt x="2939" y="356"/>
                  </a:lnTo>
                  <a:cubicBezTo>
                    <a:pt x="2840" y="356"/>
                    <a:pt x="2745" y="381"/>
                    <a:pt x="2661" y="427"/>
                  </a:cubicBezTo>
                  <a:cubicBezTo>
                    <a:pt x="2552" y="293"/>
                    <a:pt x="2386" y="215"/>
                    <a:pt x="2214" y="215"/>
                  </a:cubicBezTo>
                  <a:lnTo>
                    <a:pt x="2189" y="215"/>
                  </a:lnTo>
                  <a:cubicBezTo>
                    <a:pt x="2112" y="215"/>
                    <a:pt x="2031" y="233"/>
                    <a:pt x="1957" y="265"/>
                  </a:cubicBezTo>
                  <a:cubicBezTo>
                    <a:pt x="1848" y="99"/>
                    <a:pt x="1665" y="1"/>
                    <a:pt x="14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5"/>
            <p:cNvSpPr/>
            <p:nvPr/>
          </p:nvSpPr>
          <p:spPr>
            <a:xfrm>
              <a:off x="1385037" y="2150112"/>
              <a:ext cx="11296" cy="30010"/>
            </a:xfrm>
            <a:custGeom>
              <a:rect b="b" l="l" r="r" t="t"/>
              <a:pathLst>
                <a:path extrusionOk="0" h="1153" w="434">
                  <a:moveTo>
                    <a:pt x="217" y="0"/>
                  </a:moveTo>
                  <a:cubicBezTo>
                    <a:pt x="112" y="0"/>
                    <a:pt x="8" y="69"/>
                    <a:pt x="0" y="206"/>
                  </a:cubicBezTo>
                  <a:lnTo>
                    <a:pt x="0" y="938"/>
                  </a:lnTo>
                  <a:cubicBezTo>
                    <a:pt x="0" y="1058"/>
                    <a:pt x="99" y="1153"/>
                    <a:pt x="219" y="1153"/>
                  </a:cubicBezTo>
                  <a:cubicBezTo>
                    <a:pt x="338" y="1153"/>
                    <a:pt x="433" y="1058"/>
                    <a:pt x="433" y="938"/>
                  </a:cubicBezTo>
                  <a:lnTo>
                    <a:pt x="433" y="206"/>
                  </a:lnTo>
                  <a:cubicBezTo>
                    <a:pt x="426" y="69"/>
                    <a:pt x="322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5"/>
            <p:cNvSpPr/>
            <p:nvPr/>
          </p:nvSpPr>
          <p:spPr>
            <a:xfrm>
              <a:off x="1404271" y="2152637"/>
              <a:ext cx="11556" cy="27485"/>
            </a:xfrm>
            <a:custGeom>
              <a:rect b="b" l="l" r="r" t="t"/>
              <a:pathLst>
                <a:path extrusionOk="0" h="1056" w="444">
                  <a:moveTo>
                    <a:pt x="222" y="0"/>
                  </a:moveTo>
                  <a:cubicBezTo>
                    <a:pt x="99" y="0"/>
                    <a:pt x="0" y="102"/>
                    <a:pt x="7" y="225"/>
                  </a:cubicBezTo>
                  <a:lnTo>
                    <a:pt x="7" y="841"/>
                  </a:lnTo>
                  <a:cubicBezTo>
                    <a:pt x="7" y="961"/>
                    <a:pt x="102" y="1056"/>
                    <a:pt x="222" y="1056"/>
                  </a:cubicBezTo>
                  <a:cubicBezTo>
                    <a:pt x="342" y="1056"/>
                    <a:pt x="440" y="961"/>
                    <a:pt x="440" y="841"/>
                  </a:cubicBezTo>
                  <a:lnTo>
                    <a:pt x="440" y="225"/>
                  </a:lnTo>
                  <a:cubicBezTo>
                    <a:pt x="444" y="102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5"/>
            <p:cNvSpPr/>
            <p:nvPr/>
          </p:nvSpPr>
          <p:spPr>
            <a:xfrm>
              <a:off x="1423766" y="2160133"/>
              <a:ext cx="11478" cy="22748"/>
            </a:xfrm>
            <a:custGeom>
              <a:rect b="b" l="l" r="r" t="t"/>
              <a:pathLst>
                <a:path extrusionOk="0" h="874" w="441">
                  <a:moveTo>
                    <a:pt x="222" y="1"/>
                  </a:moveTo>
                  <a:cubicBezTo>
                    <a:pt x="99" y="1"/>
                    <a:pt x="1" y="103"/>
                    <a:pt x="4" y="226"/>
                  </a:cubicBezTo>
                  <a:lnTo>
                    <a:pt x="4" y="659"/>
                  </a:lnTo>
                  <a:cubicBezTo>
                    <a:pt x="4" y="778"/>
                    <a:pt x="103" y="873"/>
                    <a:pt x="222" y="873"/>
                  </a:cubicBezTo>
                  <a:cubicBezTo>
                    <a:pt x="342" y="873"/>
                    <a:pt x="437" y="778"/>
                    <a:pt x="437" y="659"/>
                  </a:cubicBezTo>
                  <a:lnTo>
                    <a:pt x="437" y="226"/>
                  </a:lnTo>
                  <a:cubicBezTo>
                    <a:pt x="441" y="103"/>
                    <a:pt x="346" y="1"/>
                    <a:pt x="2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5"/>
            <p:cNvSpPr/>
            <p:nvPr/>
          </p:nvSpPr>
          <p:spPr>
            <a:xfrm>
              <a:off x="1342820" y="2137593"/>
              <a:ext cx="114026" cy="207830"/>
            </a:xfrm>
            <a:custGeom>
              <a:rect b="b" l="l" r="r" t="t"/>
              <a:pathLst>
                <a:path extrusionOk="0" h="7985" w="4381">
                  <a:moveTo>
                    <a:pt x="1468" y="434"/>
                  </a:moveTo>
                  <a:cubicBezTo>
                    <a:pt x="1556" y="434"/>
                    <a:pt x="1622" y="501"/>
                    <a:pt x="1622" y="589"/>
                  </a:cubicBezTo>
                  <a:lnTo>
                    <a:pt x="1622" y="687"/>
                  </a:lnTo>
                  <a:cubicBezTo>
                    <a:pt x="1624" y="824"/>
                    <a:pt x="1734" y="902"/>
                    <a:pt x="1843" y="902"/>
                  </a:cubicBezTo>
                  <a:cubicBezTo>
                    <a:pt x="1927" y="902"/>
                    <a:pt x="2011" y="855"/>
                    <a:pt x="2045" y="754"/>
                  </a:cubicBezTo>
                  <a:cubicBezTo>
                    <a:pt x="2066" y="691"/>
                    <a:pt x="2126" y="648"/>
                    <a:pt x="2192" y="648"/>
                  </a:cubicBezTo>
                  <a:lnTo>
                    <a:pt x="2214" y="648"/>
                  </a:lnTo>
                  <a:cubicBezTo>
                    <a:pt x="2298" y="648"/>
                    <a:pt x="2368" y="719"/>
                    <a:pt x="2368" y="803"/>
                  </a:cubicBezTo>
                  <a:lnTo>
                    <a:pt x="2368" y="835"/>
                  </a:lnTo>
                  <a:cubicBezTo>
                    <a:pt x="2368" y="973"/>
                    <a:pt x="2477" y="1050"/>
                    <a:pt x="2586" y="1050"/>
                  </a:cubicBezTo>
                  <a:cubicBezTo>
                    <a:pt x="2672" y="1050"/>
                    <a:pt x="2758" y="1002"/>
                    <a:pt x="2791" y="898"/>
                  </a:cubicBezTo>
                  <a:cubicBezTo>
                    <a:pt x="2812" y="835"/>
                    <a:pt x="2872" y="789"/>
                    <a:pt x="2938" y="789"/>
                  </a:cubicBezTo>
                  <a:lnTo>
                    <a:pt x="2959" y="789"/>
                  </a:lnTo>
                  <a:cubicBezTo>
                    <a:pt x="3047" y="789"/>
                    <a:pt x="3114" y="860"/>
                    <a:pt x="3114" y="944"/>
                  </a:cubicBezTo>
                  <a:lnTo>
                    <a:pt x="3114" y="1095"/>
                  </a:lnTo>
                  <a:cubicBezTo>
                    <a:pt x="3121" y="1232"/>
                    <a:pt x="3226" y="1301"/>
                    <a:pt x="3331" y="1301"/>
                  </a:cubicBezTo>
                  <a:cubicBezTo>
                    <a:pt x="3435" y="1301"/>
                    <a:pt x="3540" y="1232"/>
                    <a:pt x="3547" y="1095"/>
                  </a:cubicBezTo>
                  <a:cubicBezTo>
                    <a:pt x="3547" y="1007"/>
                    <a:pt x="3617" y="940"/>
                    <a:pt x="3702" y="940"/>
                  </a:cubicBezTo>
                  <a:lnTo>
                    <a:pt x="3723" y="940"/>
                  </a:lnTo>
                  <a:cubicBezTo>
                    <a:pt x="3811" y="940"/>
                    <a:pt x="3878" y="1007"/>
                    <a:pt x="3878" y="1095"/>
                  </a:cubicBezTo>
                  <a:lnTo>
                    <a:pt x="3878" y="2105"/>
                  </a:lnTo>
                  <a:lnTo>
                    <a:pt x="3878" y="2126"/>
                  </a:lnTo>
                  <a:cubicBezTo>
                    <a:pt x="3902" y="2383"/>
                    <a:pt x="3881" y="3125"/>
                    <a:pt x="3494" y="3456"/>
                  </a:cubicBezTo>
                  <a:cubicBezTo>
                    <a:pt x="3445" y="3495"/>
                    <a:pt x="3417" y="3555"/>
                    <a:pt x="3417" y="3622"/>
                  </a:cubicBezTo>
                  <a:lnTo>
                    <a:pt x="3417" y="4304"/>
                  </a:lnTo>
                  <a:lnTo>
                    <a:pt x="1348" y="4304"/>
                  </a:lnTo>
                  <a:lnTo>
                    <a:pt x="1348" y="3829"/>
                  </a:lnTo>
                  <a:cubicBezTo>
                    <a:pt x="1348" y="3759"/>
                    <a:pt x="1316" y="3695"/>
                    <a:pt x="1260" y="3657"/>
                  </a:cubicBezTo>
                  <a:cubicBezTo>
                    <a:pt x="1056" y="3502"/>
                    <a:pt x="521" y="3002"/>
                    <a:pt x="490" y="2499"/>
                  </a:cubicBezTo>
                  <a:cubicBezTo>
                    <a:pt x="472" y="2158"/>
                    <a:pt x="444" y="1732"/>
                    <a:pt x="577" y="1620"/>
                  </a:cubicBezTo>
                  <a:cubicBezTo>
                    <a:pt x="613" y="1591"/>
                    <a:pt x="668" y="1577"/>
                    <a:pt x="740" y="1577"/>
                  </a:cubicBezTo>
                  <a:cubicBezTo>
                    <a:pt x="776" y="1577"/>
                    <a:pt x="816" y="1581"/>
                    <a:pt x="859" y="1588"/>
                  </a:cubicBezTo>
                  <a:lnTo>
                    <a:pt x="859" y="1880"/>
                  </a:lnTo>
                  <a:cubicBezTo>
                    <a:pt x="866" y="2017"/>
                    <a:pt x="971" y="2086"/>
                    <a:pt x="1075" y="2086"/>
                  </a:cubicBezTo>
                  <a:cubicBezTo>
                    <a:pt x="1180" y="2086"/>
                    <a:pt x="1285" y="2017"/>
                    <a:pt x="1292" y="1880"/>
                  </a:cubicBezTo>
                  <a:lnTo>
                    <a:pt x="1292" y="589"/>
                  </a:lnTo>
                  <a:cubicBezTo>
                    <a:pt x="1292" y="501"/>
                    <a:pt x="1362" y="434"/>
                    <a:pt x="1447" y="434"/>
                  </a:cubicBezTo>
                  <a:close/>
                  <a:moveTo>
                    <a:pt x="3769" y="4733"/>
                  </a:moveTo>
                  <a:lnTo>
                    <a:pt x="3769" y="5412"/>
                  </a:lnTo>
                  <a:lnTo>
                    <a:pt x="1021" y="5412"/>
                  </a:lnTo>
                  <a:lnTo>
                    <a:pt x="1021" y="4733"/>
                  </a:lnTo>
                  <a:close/>
                  <a:moveTo>
                    <a:pt x="3769" y="5845"/>
                  </a:moveTo>
                  <a:lnTo>
                    <a:pt x="3769" y="7552"/>
                  </a:lnTo>
                  <a:lnTo>
                    <a:pt x="1021" y="7552"/>
                  </a:lnTo>
                  <a:lnTo>
                    <a:pt x="1021" y="5845"/>
                  </a:lnTo>
                  <a:close/>
                  <a:moveTo>
                    <a:pt x="1440" y="1"/>
                  </a:moveTo>
                  <a:cubicBezTo>
                    <a:pt x="1119" y="1"/>
                    <a:pt x="859" y="264"/>
                    <a:pt x="859" y="585"/>
                  </a:cubicBezTo>
                  <a:lnTo>
                    <a:pt x="859" y="1152"/>
                  </a:lnTo>
                  <a:cubicBezTo>
                    <a:pt x="816" y="1147"/>
                    <a:pt x="775" y="1145"/>
                    <a:pt x="735" y="1145"/>
                  </a:cubicBezTo>
                  <a:cubicBezTo>
                    <a:pt x="558" y="1145"/>
                    <a:pt x="415" y="1190"/>
                    <a:pt x="300" y="1285"/>
                  </a:cubicBezTo>
                  <a:cubicBezTo>
                    <a:pt x="0" y="1539"/>
                    <a:pt x="29" y="2042"/>
                    <a:pt x="60" y="2524"/>
                  </a:cubicBezTo>
                  <a:cubicBezTo>
                    <a:pt x="99" y="3185"/>
                    <a:pt x="690" y="3741"/>
                    <a:pt x="915" y="3931"/>
                  </a:cubicBezTo>
                  <a:lnTo>
                    <a:pt x="915" y="4304"/>
                  </a:lnTo>
                  <a:lnTo>
                    <a:pt x="803" y="4304"/>
                  </a:lnTo>
                  <a:cubicBezTo>
                    <a:pt x="683" y="4304"/>
                    <a:pt x="585" y="4399"/>
                    <a:pt x="588" y="4519"/>
                  </a:cubicBezTo>
                  <a:lnTo>
                    <a:pt x="588" y="7766"/>
                  </a:lnTo>
                  <a:cubicBezTo>
                    <a:pt x="585" y="7886"/>
                    <a:pt x="683" y="7984"/>
                    <a:pt x="803" y="7984"/>
                  </a:cubicBezTo>
                  <a:lnTo>
                    <a:pt x="3983" y="7984"/>
                  </a:lnTo>
                  <a:cubicBezTo>
                    <a:pt x="4103" y="7984"/>
                    <a:pt x="4198" y="7886"/>
                    <a:pt x="4198" y="7766"/>
                  </a:cubicBezTo>
                  <a:lnTo>
                    <a:pt x="4198" y="4519"/>
                  </a:lnTo>
                  <a:cubicBezTo>
                    <a:pt x="4198" y="4399"/>
                    <a:pt x="4103" y="4304"/>
                    <a:pt x="3983" y="4304"/>
                  </a:cubicBezTo>
                  <a:lnTo>
                    <a:pt x="3850" y="4304"/>
                  </a:lnTo>
                  <a:lnTo>
                    <a:pt x="3850" y="3713"/>
                  </a:lnTo>
                  <a:cubicBezTo>
                    <a:pt x="4381" y="3175"/>
                    <a:pt x="4321" y="2218"/>
                    <a:pt x="4311" y="2095"/>
                  </a:cubicBezTo>
                  <a:lnTo>
                    <a:pt x="4311" y="1092"/>
                  </a:lnTo>
                  <a:cubicBezTo>
                    <a:pt x="4311" y="768"/>
                    <a:pt x="4047" y="508"/>
                    <a:pt x="3723" y="508"/>
                  </a:cubicBezTo>
                  <a:lnTo>
                    <a:pt x="3702" y="508"/>
                  </a:lnTo>
                  <a:cubicBezTo>
                    <a:pt x="3696" y="507"/>
                    <a:pt x="3691" y="507"/>
                    <a:pt x="3685" y="507"/>
                  </a:cubicBezTo>
                  <a:cubicBezTo>
                    <a:pt x="3592" y="507"/>
                    <a:pt x="3500" y="535"/>
                    <a:pt x="3420" y="578"/>
                  </a:cubicBezTo>
                  <a:cubicBezTo>
                    <a:pt x="3310" y="444"/>
                    <a:pt x="3146" y="360"/>
                    <a:pt x="2970" y="360"/>
                  </a:cubicBezTo>
                  <a:cubicBezTo>
                    <a:pt x="2967" y="360"/>
                    <a:pt x="2963" y="360"/>
                    <a:pt x="2959" y="360"/>
                  </a:cubicBezTo>
                  <a:lnTo>
                    <a:pt x="2938" y="360"/>
                  </a:lnTo>
                  <a:cubicBezTo>
                    <a:pt x="2843" y="360"/>
                    <a:pt x="2748" y="381"/>
                    <a:pt x="2664" y="427"/>
                  </a:cubicBezTo>
                  <a:cubicBezTo>
                    <a:pt x="2551" y="293"/>
                    <a:pt x="2386" y="219"/>
                    <a:pt x="2214" y="219"/>
                  </a:cubicBezTo>
                  <a:lnTo>
                    <a:pt x="2192" y="219"/>
                  </a:lnTo>
                  <a:cubicBezTo>
                    <a:pt x="2186" y="219"/>
                    <a:pt x="2179" y="219"/>
                    <a:pt x="2172" y="219"/>
                  </a:cubicBezTo>
                  <a:cubicBezTo>
                    <a:pt x="2098" y="219"/>
                    <a:pt x="2025" y="236"/>
                    <a:pt x="1960" y="265"/>
                  </a:cubicBezTo>
                  <a:cubicBezTo>
                    <a:pt x="1851" y="100"/>
                    <a:pt x="1665" y="1"/>
                    <a:pt x="1468" y="1"/>
                  </a:cubicBezTo>
                  <a:lnTo>
                    <a:pt x="1447" y="1"/>
                  </a:lnTo>
                  <a:cubicBezTo>
                    <a:pt x="1444" y="1"/>
                    <a:pt x="1442" y="1"/>
                    <a:pt x="14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5"/>
            <p:cNvSpPr/>
            <p:nvPr/>
          </p:nvSpPr>
          <p:spPr>
            <a:xfrm>
              <a:off x="1449325" y="1994624"/>
              <a:ext cx="182895" cy="350695"/>
            </a:xfrm>
            <a:custGeom>
              <a:rect b="b" l="l" r="r" t="t"/>
              <a:pathLst>
                <a:path extrusionOk="0" h="13474" w="7027">
                  <a:moveTo>
                    <a:pt x="778" y="494"/>
                  </a:moveTo>
                  <a:lnTo>
                    <a:pt x="2161" y="1075"/>
                  </a:lnTo>
                  <a:lnTo>
                    <a:pt x="2009" y="1634"/>
                  </a:lnTo>
                  <a:lnTo>
                    <a:pt x="532" y="1012"/>
                  </a:lnTo>
                  <a:lnTo>
                    <a:pt x="778" y="494"/>
                  </a:lnTo>
                  <a:close/>
                  <a:moveTo>
                    <a:pt x="5377" y="2429"/>
                  </a:moveTo>
                  <a:lnTo>
                    <a:pt x="5862" y="2634"/>
                  </a:lnTo>
                  <a:lnTo>
                    <a:pt x="5623" y="3161"/>
                  </a:lnTo>
                  <a:lnTo>
                    <a:pt x="5225" y="2996"/>
                  </a:lnTo>
                  <a:cubicBezTo>
                    <a:pt x="5229" y="2978"/>
                    <a:pt x="5229" y="2968"/>
                    <a:pt x="5232" y="2961"/>
                  </a:cubicBezTo>
                  <a:lnTo>
                    <a:pt x="5377" y="2429"/>
                  </a:lnTo>
                  <a:close/>
                  <a:moveTo>
                    <a:pt x="6260" y="2802"/>
                  </a:moveTo>
                  <a:lnTo>
                    <a:pt x="6499" y="2901"/>
                  </a:lnTo>
                  <a:cubicBezTo>
                    <a:pt x="6566" y="2929"/>
                    <a:pt x="6601" y="3010"/>
                    <a:pt x="6569" y="3080"/>
                  </a:cubicBezTo>
                  <a:lnTo>
                    <a:pt x="6450" y="3362"/>
                  </a:lnTo>
                  <a:cubicBezTo>
                    <a:pt x="6429" y="3415"/>
                    <a:pt x="6377" y="3446"/>
                    <a:pt x="6323" y="3446"/>
                  </a:cubicBezTo>
                  <a:cubicBezTo>
                    <a:pt x="6306" y="3446"/>
                    <a:pt x="6288" y="3443"/>
                    <a:pt x="6270" y="3436"/>
                  </a:cubicBezTo>
                  <a:lnTo>
                    <a:pt x="6021" y="3330"/>
                  </a:lnTo>
                  <a:lnTo>
                    <a:pt x="6260" y="2802"/>
                  </a:lnTo>
                  <a:close/>
                  <a:moveTo>
                    <a:pt x="2878" y="493"/>
                  </a:moveTo>
                  <a:cubicBezTo>
                    <a:pt x="2890" y="493"/>
                    <a:pt x="2902" y="495"/>
                    <a:pt x="2914" y="498"/>
                  </a:cubicBezTo>
                  <a:lnTo>
                    <a:pt x="2938" y="505"/>
                  </a:lnTo>
                  <a:cubicBezTo>
                    <a:pt x="3019" y="522"/>
                    <a:pt x="3072" y="607"/>
                    <a:pt x="3051" y="691"/>
                  </a:cubicBezTo>
                  <a:lnTo>
                    <a:pt x="3030" y="783"/>
                  </a:lnTo>
                  <a:lnTo>
                    <a:pt x="2777" y="1662"/>
                  </a:lnTo>
                  <a:cubicBezTo>
                    <a:pt x="2738" y="1779"/>
                    <a:pt x="2805" y="1902"/>
                    <a:pt x="2921" y="1937"/>
                  </a:cubicBezTo>
                  <a:cubicBezTo>
                    <a:pt x="2940" y="1942"/>
                    <a:pt x="2960" y="1945"/>
                    <a:pt x="2979" y="1945"/>
                  </a:cubicBezTo>
                  <a:cubicBezTo>
                    <a:pt x="3076" y="1945"/>
                    <a:pt x="3165" y="1882"/>
                    <a:pt x="3192" y="1782"/>
                  </a:cubicBezTo>
                  <a:lnTo>
                    <a:pt x="3434" y="931"/>
                  </a:lnTo>
                  <a:cubicBezTo>
                    <a:pt x="3464" y="895"/>
                    <a:pt x="3507" y="877"/>
                    <a:pt x="3551" y="877"/>
                  </a:cubicBezTo>
                  <a:cubicBezTo>
                    <a:pt x="3564" y="877"/>
                    <a:pt x="3577" y="878"/>
                    <a:pt x="3589" y="881"/>
                  </a:cubicBezTo>
                  <a:lnTo>
                    <a:pt x="3610" y="885"/>
                  </a:lnTo>
                  <a:cubicBezTo>
                    <a:pt x="3695" y="906"/>
                    <a:pt x="3744" y="987"/>
                    <a:pt x="3727" y="1068"/>
                  </a:cubicBezTo>
                  <a:lnTo>
                    <a:pt x="3501" y="1831"/>
                  </a:lnTo>
                  <a:cubicBezTo>
                    <a:pt x="3459" y="1947"/>
                    <a:pt x="3526" y="2074"/>
                    <a:pt x="3642" y="2109"/>
                  </a:cubicBezTo>
                  <a:cubicBezTo>
                    <a:pt x="3663" y="2115"/>
                    <a:pt x="3684" y="2118"/>
                    <a:pt x="3705" y="2118"/>
                  </a:cubicBezTo>
                  <a:cubicBezTo>
                    <a:pt x="3802" y="2118"/>
                    <a:pt x="3890" y="2053"/>
                    <a:pt x="3913" y="1954"/>
                  </a:cubicBezTo>
                  <a:lnTo>
                    <a:pt x="4124" y="1247"/>
                  </a:lnTo>
                  <a:cubicBezTo>
                    <a:pt x="4152" y="1209"/>
                    <a:pt x="4196" y="1185"/>
                    <a:pt x="4243" y="1185"/>
                  </a:cubicBezTo>
                  <a:cubicBezTo>
                    <a:pt x="4256" y="1185"/>
                    <a:pt x="4269" y="1187"/>
                    <a:pt x="4282" y="1191"/>
                  </a:cubicBezTo>
                  <a:lnTo>
                    <a:pt x="4307" y="1194"/>
                  </a:lnTo>
                  <a:cubicBezTo>
                    <a:pt x="4388" y="1216"/>
                    <a:pt x="4441" y="1297"/>
                    <a:pt x="4420" y="1381"/>
                  </a:cubicBezTo>
                  <a:lnTo>
                    <a:pt x="4388" y="1518"/>
                  </a:lnTo>
                  <a:lnTo>
                    <a:pt x="4205" y="2106"/>
                  </a:lnTo>
                  <a:cubicBezTo>
                    <a:pt x="4163" y="2222"/>
                    <a:pt x="4226" y="2349"/>
                    <a:pt x="4342" y="2384"/>
                  </a:cubicBezTo>
                  <a:cubicBezTo>
                    <a:pt x="4365" y="2391"/>
                    <a:pt x="4387" y="2394"/>
                    <a:pt x="4409" y="2394"/>
                  </a:cubicBezTo>
                  <a:cubicBezTo>
                    <a:pt x="4505" y="2394"/>
                    <a:pt x="4591" y="2330"/>
                    <a:pt x="4617" y="2236"/>
                  </a:cubicBezTo>
                  <a:lnTo>
                    <a:pt x="4803" y="1641"/>
                  </a:lnTo>
                  <a:lnTo>
                    <a:pt x="4803" y="1634"/>
                  </a:lnTo>
                  <a:lnTo>
                    <a:pt x="4803" y="1627"/>
                  </a:lnTo>
                  <a:cubicBezTo>
                    <a:pt x="4818" y="1554"/>
                    <a:pt x="4883" y="1508"/>
                    <a:pt x="4955" y="1508"/>
                  </a:cubicBezTo>
                  <a:cubicBezTo>
                    <a:pt x="4967" y="1508"/>
                    <a:pt x="4978" y="1509"/>
                    <a:pt x="4990" y="1511"/>
                  </a:cubicBezTo>
                  <a:lnTo>
                    <a:pt x="5011" y="1518"/>
                  </a:lnTo>
                  <a:cubicBezTo>
                    <a:pt x="5095" y="1536"/>
                    <a:pt x="5148" y="1617"/>
                    <a:pt x="5130" y="1701"/>
                  </a:cubicBezTo>
                  <a:lnTo>
                    <a:pt x="4810" y="2855"/>
                  </a:lnTo>
                  <a:cubicBezTo>
                    <a:pt x="4810" y="2862"/>
                    <a:pt x="4807" y="2873"/>
                    <a:pt x="4807" y="2880"/>
                  </a:cubicBezTo>
                  <a:cubicBezTo>
                    <a:pt x="4807" y="2890"/>
                    <a:pt x="4669" y="3809"/>
                    <a:pt x="4124" y="4087"/>
                  </a:cubicBezTo>
                  <a:cubicBezTo>
                    <a:pt x="4050" y="4122"/>
                    <a:pt x="4004" y="4196"/>
                    <a:pt x="4004" y="4277"/>
                  </a:cubicBezTo>
                  <a:lnTo>
                    <a:pt x="4004" y="4938"/>
                  </a:lnTo>
                  <a:lnTo>
                    <a:pt x="1957" y="4938"/>
                  </a:lnTo>
                  <a:lnTo>
                    <a:pt x="1957" y="3904"/>
                  </a:lnTo>
                  <a:cubicBezTo>
                    <a:pt x="1957" y="3851"/>
                    <a:pt x="1939" y="3802"/>
                    <a:pt x="1907" y="3763"/>
                  </a:cubicBezTo>
                  <a:cubicBezTo>
                    <a:pt x="1900" y="3756"/>
                    <a:pt x="1320" y="3056"/>
                    <a:pt x="1422" y="2461"/>
                  </a:cubicBezTo>
                  <a:cubicBezTo>
                    <a:pt x="1450" y="2275"/>
                    <a:pt x="1492" y="2088"/>
                    <a:pt x="1542" y="1905"/>
                  </a:cubicBezTo>
                  <a:lnTo>
                    <a:pt x="1932" y="2071"/>
                  </a:lnTo>
                  <a:cubicBezTo>
                    <a:pt x="1967" y="2165"/>
                    <a:pt x="2050" y="2211"/>
                    <a:pt x="2133" y="2211"/>
                  </a:cubicBezTo>
                  <a:cubicBezTo>
                    <a:pt x="2224" y="2211"/>
                    <a:pt x="2314" y="2156"/>
                    <a:pt x="2344" y="2049"/>
                  </a:cubicBezTo>
                  <a:lnTo>
                    <a:pt x="2727" y="621"/>
                  </a:lnTo>
                  <a:lnTo>
                    <a:pt x="2727" y="614"/>
                  </a:lnTo>
                  <a:cubicBezTo>
                    <a:pt x="2745" y="542"/>
                    <a:pt x="2809" y="493"/>
                    <a:pt x="2878" y="493"/>
                  </a:cubicBezTo>
                  <a:close/>
                  <a:moveTo>
                    <a:pt x="4311" y="5392"/>
                  </a:moveTo>
                  <a:lnTo>
                    <a:pt x="4311" y="6071"/>
                  </a:lnTo>
                  <a:lnTo>
                    <a:pt x="1563" y="6071"/>
                  </a:lnTo>
                  <a:lnTo>
                    <a:pt x="1563" y="5392"/>
                  </a:lnTo>
                  <a:close/>
                  <a:moveTo>
                    <a:pt x="669" y="0"/>
                  </a:moveTo>
                  <a:cubicBezTo>
                    <a:pt x="587" y="0"/>
                    <a:pt x="509" y="46"/>
                    <a:pt x="472" y="125"/>
                  </a:cubicBezTo>
                  <a:lnTo>
                    <a:pt x="46" y="1022"/>
                  </a:lnTo>
                  <a:cubicBezTo>
                    <a:pt x="0" y="1121"/>
                    <a:pt x="32" y="1233"/>
                    <a:pt x="120" y="1293"/>
                  </a:cubicBezTo>
                  <a:cubicBezTo>
                    <a:pt x="148" y="1314"/>
                    <a:pt x="183" y="1335"/>
                    <a:pt x="219" y="1349"/>
                  </a:cubicBezTo>
                  <a:lnTo>
                    <a:pt x="1140" y="1740"/>
                  </a:lnTo>
                  <a:cubicBezTo>
                    <a:pt x="1077" y="1951"/>
                    <a:pt x="1028" y="2169"/>
                    <a:pt x="996" y="2391"/>
                  </a:cubicBezTo>
                  <a:cubicBezTo>
                    <a:pt x="877" y="3066"/>
                    <a:pt x="1359" y="3770"/>
                    <a:pt x="1524" y="3981"/>
                  </a:cubicBezTo>
                  <a:lnTo>
                    <a:pt x="1524" y="4963"/>
                  </a:lnTo>
                  <a:lnTo>
                    <a:pt x="1345" y="4963"/>
                  </a:lnTo>
                  <a:cubicBezTo>
                    <a:pt x="1225" y="4963"/>
                    <a:pt x="1130" y="5058"/>
                    <a:pt x="1130" y="5177"/>
                  </a:cubicBezTo>
                  <a:lnTo>
                    <a:pt x="1130" y="13259"/>
                  </a:lnTo>
                  <a:cubicBezTo>
                    <a:pt x="1130" y="13379"/>
                    <a:pt x="1225" y="13474"/>
                    <a:pt x="1345" y="13474"/>
                  </a:cubicBezTo>
                  <a:lnTo>
                    <a:pt x="4525" y="13474"/>
                  </a:lnTo>
                  <a:cubicBezTo>
                    <a:pt x="4645" y="13474"/>
                    <a:pt x="4740" y="13379"/>
                    <a:pt x="4740" y="13259"/>
                  </a:cubicBezTo>
                  <a:lnTo>
                    <a:pt x="4740" y="7862"/>
                  </a:lnTo>
                  <a:cubicBezTo>
                    <a:pt x="4747" y="7739"/>
                    <a:pt x="4648" y="7633"/>
                    <a:pt x="4525" y="7633"/>
                  </a:cubicBezTo>
                  <a:cubicBezTo>
                    <a:pt x="4402" y="7633"/>
                    <a:pt x="4304" y="7739"/>
                    <a:pt x="4311" y="7862"/>
                  </a:cubicBezTo>
                  <a:lnTo>
                    <a:pt x="4311" y="13045"/>
                  </a:lnTo>
                  <a:lnTo>
                    <a:pt x="1563" y="13045"/>
                  </a:lnTo>
                  <a:lnTo>
                    <a:pt x="1563" y="6504"/>
                  </a:lnTo>
                  <a:lnTo>
                    <a:pt x="4311" y="6504"/>
                  </a:lnTo>
                  <a:lnTo>
                    <a:pt x="4311" y="7102"/>
                  </a:lnTo>
                  <a:cubicBezTo>
                    <a:pt x="4304" y="7225"/>
                    <a:pt x="4402" y="7331"/>
                    <a:pt x="4525" y="7331"/>
                  </a:cubicBezTo>
                  <a:cubicBezTo>
                    <a:pt x="4648" y="7331"/>
                    <a:pt x="4747" y="7225"/>
                    <a:pt x="4740" y="7102"/>
                  </a:cubicBezTo>
                  <a:lnTo>
                    <a:pt x="4740" y="5177"/>
                  </a:lnTo>
                  <a:cubicBezTo>
                    <a:pt x="4740" y="5058"/>
                    <a:pt x="4645" y="4959"/>
                    <a:pt x="4525" y="4959"/>
                  </a:cubicBezTo>
                  <a:lnTo>
                    <a:pt x="4434" y="4959"/>
                  </a:lnTo>
                  <a:lnTo>
                    <a:pt x="4434" y="4403"/>
                  </a:lnTo>
                  <a:cubicBezTo>
                    <a:pt x="4800" y="4161"/>
                    <a:pt x="5004" y="3742"/>
                    <a:pt x="5113" y="3415"/>
                  </a:cubicBezTo>
                  <a:lnTo>
                    <a:pt x="6101" y="3830"/>
                  </a:lnTo>
                  <a:cubicBezTo>
                    <a:pt x="6174" y="3861"/>
                    <a:pt x="6250" y="3876"/>
                    <a:pt x="6324" y="3876"/>
                  </a:cubicBezTo>
                  <a:cubicBezTo>
                    <a:pt x="6545" y="3876"/>
                    <a:pt x="6755" y="3746"/>
                    <a:pt x="6847" y="3527"/>
                  </a:cubicBezTo>
                  <a:lnTo>
                    <a:pt x="6967" y="3246"/>
                  </a:lnTo>
                  <a:cubicBezTo>
                    <a:pt x="7027" y="3105"/>
                    <a:pt x="7027" y="2950"/>
                    <a:pt x="6971" y="2809"/>
                  </a:cubicBezTo>
                  <a:cubicBezTo>
                    <a:pt x="6914" y="2669"/>
                    <a:pt x="6802" y="2560"/>
                    <a:pt x="6664" y="2503"/>
                  </a:cubicBezTo>
                  <a:lnTo>
                    <a:pt x="5493" y="2011"/>
                  </a:lnTo>
                  <a:lnTo>
                    <a:pt x="5546" y="1814"/>
                  </a:lnTo>
                  <a:lnTo>
                    <a:pt x="5546" y="1807"/>
                  </a:lnTo>
                  <a:cubicBezTo>
                    <a:pt x="5619" y="1490"/>
                    <a:pt x="5426" y="1177"/>
                    <a:pt x="5109" y="1103"/>
                  </a:cubicBezTo>
                  <a:lnTo>
                    <a:pt x="5088" y="1096"/>
                  </a:lnTo>
                  <a:cubicBezTo>
                    <a:pt x="5044" y="1086"/>
                    <a:pt x="4998" y="1081"/>
                    <a:pt x="4953" y="1081"/>
                  </a:cubicBezTo>
                  <a:cubicBezTo>
                    <a:pt x="4900" y="1081"/>
                    <a:pt x="4847" y="1088"/>
                    <a:pt x="4796" y="1103"/>
                  </a:cubicBezTo>
                  <a:cubicBezTo>
                    <a:pt x="4722" y="941"/>
                    <a:pt x="4574" y="822"/>
                    <a:pt x="4402" y="779"/>
                  </a:cubicBezTo>
                  <a:lnTo>
                    <a:pt x="4381" y="776"/>
                  </a:lnTo>
                  <a:cubicBezTo>
                    <a:pt x="4335" y="766"/>
                    <a:pt x="4289" y="760"/>
                    <a:pt x="4243" y="760"/>
                  </a:cubicBezTo>
                  <a:cubicBezTo>
                    <a:pt x="4193" y="760"/>
                    <a:pt x="4143" y="766"/>
                    <a:pt x="4096" y="779"/>
                  </a:cubicBezTo>
                  <a:cubicBezTo>
                    <a:pt x="4089" y="762"/>
                    <a:pt x="4082" y="748"/>
                    <a:pt x="4071" y="734"/>
                  </a:cubicBezTo>
                  <a:cubicBezTo>
                    <a:pt x="3990" y="600"/>
                    <a:pt x="3860" y="505"/>
                    <a:pt x="3709" y="470"/>
                  </a:cubicBezTo>
                  <a:lnTo>
                    <a:pt x="3688" y="466"/>
                  </a:lnTo>
                  <a:cubicBezTo>
                    <a:pt x="3643" y="455"/>
                    <a:pt x="3599" y="449"/>
                    <a:pt x="3555" y="449"/>
                  </a:cubicBezTo>
                  <a:cubicBezTo>
                    <a:pt x="3519" y="449"/>
                    <a:pt x="3483" y="453"/>
                    <a:pt x="3449" y="459"/>
                  </a:cubicBezTo>
                  <a:cubicBezTo>
                    <a:pt x="3434" y="420"/>
                    <a:pt x="3417" y="385"/>
                    <a:pt x="3396" y="350"/>
                  </a:cubicBezTo>
                  <a:cubicBezTo>
                    <a:pt x="3315" y="216"/>
                    <a:pt x="3185" y="121"/>
                    <a:pt x="3033" y="86"/>
                  </a:cubicBezTo>
                  <a:lnTo>
                    <a:pt x="3012" y="83"/>
                  </a:lnTo>
                  <a:cubicBezTo>
                    <a:pt x="2967" y="72"/>
                    <a:pt x="2921" y="67"/>
                    <a:pt x="2876" y="67"/>
                  </a:cubicBezTo>
                  <a:cubicBezTo>
                    <a:pt x="2613" y="67"/>
                    <a:pt x="2375" y="244"/>
                    <a:pt x="2309" y="512"/>
                  </a:cubicBezTo>
                  <a:lnTo>
                    <a:pt x="2270" y="656"/>
                  </a:lnTo>
                  <a:lnTo>
                    <a:pt x="750" y="16"/>
                  </a:lnTo>
                  <a:cubicBezTo>
                    <a:pt x="723" y="5"/>
                    <a:pt x="696" y="0"/>
                    <a:pt x="6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5"/>
            <p:cNvSpPr/>
            <p:nvPr/>
          </p:nvSpPr>
          <p:spPr>
            <a:xfrm>
              <a:off x="1421580" y="1992178"/>
              <a:ext cx="51222" cy="37115"/>
            </a:xfrm>
            <a:custGeom>
              <a:rect b="b" l="l" r="r" t="t"/>
              <a:pathLst>
                <a:path extrusionOk="0" h="1426" w="1968">
                  <a:moveTo>
                    <a:pt x="287" y="0"/>
                  </a:moveTo>
                  <a:cubicBezTo>
                    <a:pt x="100" y="0"/>
                    <a:pt x="1" y="233"/>
                    <a:pt x="141" y="370"/>
                  </a:cubicBezTo>
                  <a:lnTo>
                    <a:pt x="1158" y="1362"/>
                  </a:lnTo>
                  <a:cubicBezTo>
                    <a:pt x="1197" y="1401"/>
                    <a:pt x="1249" y="1426"/>
                    <a:pt x="1309" y="1426"/>
                  </a:cubicBezTo>
                  <a:cubicBezTo>
                    <a:pt x="1503" y="1426"/>
                    <a:pt x="1598" y="1190"/>
                    <a:pt x="1461" y="1056"/>
                  </a:cubicBezTo>
                  <a:lnTo>
                    <a:pt x="859" y="469"/>
                  </a:lnTo>
                  <a:lnTo>
                    <a:pt x="1721" y="525"/>
                  </a:lnTo>
                  <a:cubicBezTo>
                    <a:pt x="1727" y="526"/>
                    <a:pt x="1734" y="526"/>
                    <a:pt x="1740" y="526"/>
                  </a:cubicBezTo>
                  <a:cubicBezTo>
                    <a:pt x="1855" y="526"/>
                    <a:pt x="1953" y="438"/>
                    <a:pt x="1960" y="324"/>
                  </a:cubicBezTo>
                  <a:cubicBezTo>
                    <a:pt x="1967" y="201"/>
                    <a:pt x="1872" y="96"/>
                    <a:pt x="1749" y="92"/>
                  </a:cubicBezTo>
                  <a:lnTo>
                    <a:pt x="303" y="1"/>
                  </a:lnTo>
                  <a:cubicBezTo>
                    <a:pt x="297" y="0"/>
                    <a:pt x="292" y="0"/>
                    <a:pt x="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p56"/>
          <p:cNvSpPr txBox="1"/>
          <p:nvPr>
            <p:ph type="title"/>
          </p:nvPr>
        </p:nvSpPr>
        <p:spPr>
          <a:xfrm>
            <a:off x="714300" y="1534500"/>
            <a:ext cx="7715400" cy="22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 for your time!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Dosis"/>
                <a:ea typeface="Dosis"/>
                <a:cs typeface="Dosis"/>
                <a:sym typeface="Dosis"/>
              </a:rPr>
              <a:t>Any Questions, Comments, Critiques, Suggestions, and Feedback?</a:t>
            </a:r>
            <a:endParaRPr sz="2400">
              <a:solidFill>
                <a:schemeClr val="accent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27" name="Google Shape;3627;p56"/>
          <p:cNvSpPr/>
          <p:nvPr/>
        </p:nvSpPr>
        <p:spPr>
          <a:xfrm>
            <a:off x="7054400" y="897170"/>
            <a:ext cx="559500" cy="55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 Subject for Elementary - 2nd Grade: Environmental Health">
  <a:themeElements>
    <a:clrScheme name="Simple Light">
      <a:dk1>
        <a:srgbClr val="182545"/>
      </a:dk1>
      <a:lt1>
        <a:srgbClr val="FFE650"/>
      </a:lt1>
      <a:dk2>
        <a:srgbClr val="59C1DE"/>
      </a:dk2>
      <a:lt2>
        <a:srgbClr val="B1EEFF"/>
      </a:lt2>
      <a:accent1>
        <a:srgbClr val="FBB2A1"/>
      </a:accent1>
      <a:accent2>
        <a:srgbClr val="DE6B72"/>
      </a:accent2>
      <a:accent3>
        <a:srgbClr val="B8AAC1"/>
      </a:accent3>
      <a:accent4>
        <a:srgbClr val="716677"/>
      </a:accent4>
      <a:accent5>
        <a:srgbClr val="A6D4E0"/>
      </a:accent5>
      <a:accent6>
        <a:srgbClr val="FFFFFF"/>
      </a:accent6>
      <a:hlink>
        <a:srgbClr val="1825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